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2" r:id="rId6"/>
    <p:sldId id="260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40" autoAdjust="0"/>
  </p:normalViewPr>
  <p:slideViewPr>
    <p:cSldViewPr>
      <p:cViewPr varScale="1">
        <p:scale>
          <a:sx n="33" d="100"/>
          <a:sy n="33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C78AA-6940-4BFD-B849-8B8A3FCBC6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37365EA-0A96-4C19-8BEA-6502322927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SPEAKER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THE HOUSE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58DF85BD-3A5C-439E-8FF3-655CCD9AC6D4}" type="parTrans" cxnId="{921B2617-7825-4FB4-9433-EADB935C49DF}">
      <dgm:prSet/>
      <dgm:spPr/>
    </dgm:pt>
    <dgm:pt modelId="{5F478F50-255A-4C49-B9C4-A2C6102EF45C}" type="sibTrans" cxnId="{921B2617-7825-4FB4-9433-EADB935C49DF}">
      <dgm:prSet/>
      <dgm:spPr/>
    </dgm:pt>
    <dgm:pt modelId="{27B55BC2-3496-4D6F-B51B-348885B333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MAJORITY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LEADER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D6B2A9C7-F13D-4C71-A234-EC1BC1C7E3D8}" type="parTrans" cxnId="{F1BC7A5E-E11B-4B16-9688-82EFC75B495F}">
      <dgm:prSet/>
      <dgm:spPr/>
    </dgm:pt>
    <dgm:pt modelId="{A631BD06-3523-42DD-84A4-6253C62D72A4}" type="sibTrans" cxnId="{F1BC7A5E-E11B-4B16-9688-82EFC75B495F}">
      <dgm:prSet/>
      <dgm:spPr/>
    </dgm:pt>
    <dgm:pt modelId="{14154FAE-FD18-4532-949B-3BBF5A325F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MAJORITY WHIPS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B12C0FF6-74FD-4E3F-8C24-EDA3A9164A16}" type="parTrans" cxnId="{993447C9-4ED9-4AF5-BB4D-257E9CAE02C5}">
      <dgm:prSet/>
      <dgm:spPr/>
    </dgm:pt>
    <dgm:pt modelId="{5F3D189C-96A1-419C-B1D4-3AE8CEBA540A}" type="sibTrans" cxnId="{993447C9-4ED9-4AF5-BB4D-257E9CAE02C5}">
      <dgm:prSet/>
      <dgm:spPr/>
    </dgm:pt>
    <dgm:pt modelId="{D978D72C-B826-47A1-B478-0C3038299B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HOUSE BODY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748F4171-B07E-43F4-91D4-2E5AEB29BEA8}" type="parTrans" cxnId="{5E606B75-40BE-42E5-8A7F-C1E94EC5A15F}">
      <dgm:prSet/>
      <dgm:spPr/>
    </dgm:pt>
    <dgm:pt modelId="{16D800C4-9795-4EE8-92E6-8991AFC821B3}" type="sibTrans" cxnId="{5E606B75-40BE-42E5-8A7F-C1E94EC5A15F}">
      <dgm:prSet/>
      <dgm:spPr/>
    </dgm:pt>
    <dgm:pt modelId="{67435039-0561-4BBA-B70F-297047E89B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MINORITY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LEADER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8A5FE391-4DBC-4C99-A9DF-B3ABE71E09A0}" type="parTrans" cxnId="{C4FA9564-ED01-48FA-B6E0-9DE32F9FAC39}">
      <dgm:prSet/>
      <dgm:spPr/>
    </dgm:pt>
    <dgm:pt modelId="{551E45B7-DD2B-4BE6-9F3E-6D45F0D1DF9E}" type="sibTrans" cxnId="{C4FA9564-ED01-48FA-B6E0-9DE32F9FAC39}">
      <dgm:prSet/>
      <dgm:spPr/>
    </dgm:pt>
    <dgm:pt modelId="{FC317647-71BD-4B2E-8CAA-C456BD658F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MINORITY WHIPS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D0E37C7E-0CFE-4EE5-BF56-44B96E41B7B1}" type="parTrans" cxnId="{98333F80-C69A-4D88-84BA-5B41D344C33D}">
      <dgm:prSet/>
      <dgm:spPr/>
    </dgm:pt>
    <dgm:pt modelId="{0405A27E-7A4A-432D-A1E9-253950D15105}" type="sibTrans" cxnId="{98333F80-C69A-4D88-84BA-5B41D344C33D}">
      <dgm:prSet/>
      <dgm:spPr/>
    </dgm:pt>
    <dgm:pt modelId="{746DB910-B0D0-4F8C-B90D-6626B36E0B49}" type="pres">
      <dgm:prSet presAssocID="{759C78AA-6940-4BFD-B849-8B8A3FCBC6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6888E2-A094-482E-AAA4-AE11E57BAC22}" type="pres">
      <dgm:prSet presAssocID="{D37365EA-0A96-4C19-8BEA-6502322927C0}" presName="hierRoot1" presStyleCnt="0">
        <dgm:presLayoutVars>
          <dgm:hierBranch/>
        </dgm:presLayoutVars>
      </dgm:prSet>
      <dgm:spPr/>
    </dgm:pt>
    <dgm:pt modelId="{8CFF4FF9-A6C0-4BDF-876E-E952F67927C9}" type="pres">
      <dgm:prSet presAssocID="{D37365EA-0A96-4C19-8BEA-6502322927C0}" presName="rootComposite1" presStyleCnt="0"/>
      <dgm:spPr/>
    </dgm:pt>
    <dgm:pt modelId="{FC4960D8-41F0-47CE-94A1-692960CD872A}" type="pres">
      <dgm:prSet presAssocID="{D37365EA-0A96-4C19-8BEA-6502322927C0}" presName="rootText1" presStyleLbl="node0" presStyleIdx="0" presStyleCnt="1">
        <dgm:presLayoutVars>
          <dgm:chPref val="3"/>
        </dgm:presLayoutVars>
      </dgm:prSet>
      <dgm:spPr/>
    </dgm:pt>
    <dgm:pt modelId="{C33C2717-6032-4F4B-B56B-4054691F45AB}" type="pres">
      <dgm:prSet presAssocID="{D37365EA-0A96-4C19-8BEA-6502322927C0}" presName="rootConnector1" presStyleLbl="node1" presStyleIdx="0" presStyleCnt="0"/>
      <dgm:spPr/>
    </dgm:pt>
    <dgm:pt modelId="{3AF5C395-9B35-4597-813B-B74FD17F8C45}" type="pres">
      <dgm:prSet presAssocID="{D37365EA-0A96-4C19-8BEA-6502322927C0}" presName="hierChild2" presStyleCnt="0"/>
      <dgm:spPr/>
    </dgm:pt>
    <dgm:pt modelId="{CFA42616-293B-4DEE-AACA-209C6D1EB8E7}" type="pres">
      <dgm:prSet presAssocID="{D6B2A9C7-F13D-4C71-A234-EC1BC1C7E3D8}" presName="Name35" presStyleLbl="parChTrans1D2" presStyleIdx="0" presStyleCnt="2"/>
      <dgm:spPr/>
    </dgm:pt>
    <dgm:pt modelId="{EAA03EFB-994B-499D-80F6-40A97A3ECA12}" type="pres">
      <dgm:prSet presAssocID="{27B55BC2-3496-4D6F-B51B-348885B3330A}" presName="hierRoot2" presStyleCnt="0">
        <dgm:presLayoutVars>
          <dgm:hierBranch/>
        </dgm:presLayoutVars>
      </dgm:prSet>
      <dgm:spPr/>
    </dgm:pt>
    <dgm:pt modelId="{92C22469-51CA-4473-94E3-50B4F6137465}" type="pres">
      <dgm:prSet presAssocID="{27B55BC2-3496-4D6F-B51B-348885B3330A}" presName="rootComposite" presStyleCnt="0"/>
      <dgm:spPr/>
    </dgm:pt>
    <dgm:pt modelId="{865C5C78-158F-4668-A989-7455D183BB7E}" type="pres">
      <dgm:prSet presAssocID="{27B55BC2-3496-4D6F-B51B-348885B3330A}" presName="rootText" presStyleLbl="node2" presStyleIdx="0" presStyleCnt="2">
        <dgm:presLayoutVars>
          <dgm:chPref val="3"/>
        </dgm:presLayoutVars>
      </dgm:prSet>
      <dgm:spPr/>
    </dgm:pt>
    <dgm:pt modelId="{7F7E960A-8007-49C0-9FE5-0203EE0D1BDA}" type="pres">
      <dgm:prSet presAssocID="{27B55BC2-3496-4D6F-B51B-348885B3330A}" presName="rootConnector" presStyleLbl="node2" presStyleIdx="0" presStyleCnt="2"/>
      <dgm:spPr/>
    </dgm:pt>
    <dgm:pt modelId="{6EE95AEB-2C13-4813-B144-35AB09DCF535}" type="pres">
      <dgm:prSet presAssocID="{27B55BC2-3496-4D6F-B51B-348885B3330A}" presName="hierChild4" presStyleCnt="0"/>
      <dgm:spPr/>
    </dgm:pt>
    <dgm:pt modelId="{952F9EA4-A246-45FB-BC58-C89CB4B71798}" type="pres">
      <dgm:prSet presAssocID="{B12C0FF6-74FD-4E3F-8C24-EDA3A9164A16}" presName="Name35" presStyleLbl="parChTrans1D3" presStyleIdx="0" presStyleCnt="2"/>
      <dgm:spPr/>
    </dgm:pt>
    <dgm:pt modelId="{DBE3E170-25F6-44ED-83F3-9C66868BC37D}" type="pres">
      <dgm:prSet presAssocID="{14154FAE-FD18-4532-949B-3BBF5A325FE5}" presName="hierRoot2" presStyleCnt="0">
        <dgm:presLayoutVars>
          <dgm:hierBranch val="r"/>
        </dgm:presLayoutVars>
      </dgm:prSet>
      <dgm:spPr/>
    </dgm:pt>
    <dgm:pt modelId="{7CD4D0F0-88BC-46EA-BEE4-413951F2165B}" type="pres">
      <dgm:prSet presAssocID="{14154FAE-FD18-4532-949B-3BBF5A325FE5}" presName="rootComposite" presStyleCnt="0"/>
      <dgm:spPr/>
    </dgm:pt>
    <dgm:pt modelId="{62E725AA-C09B-4975-87F6-070CB49F718B}" type="pres">
      <dgm:prSet presAssocID="{14154FAE-FD18-4532-949B-3BBF5A325FE5}" presName="rootText" presStyleLbl="node3" presStyleIdx="0" presStyleCnt="2">
        <dgm:presLayoutVars>
          <dgm:chPref val="3"/>
        </dgm:presLayoutVars>
      </dgm:prSet>
      <dgm:spPr/>
    </dgm:pt>
    <dgm:pt modelId="{B17568A3-8ADF-4F61-9E7F-EC2ABCFFF03E}" type="pres">
      <dgm:prSet presAssocID="{14154FAE-FD18-4532-949B-3BBF5A325FE5}" presName="rootConnector" presStyleLbl="node3" presStyleIdx="0" presStyleCnt="2"/>
      <dgm:spPr/>
    </dgm:pt>
    <dgm:pt modelId="{A94E8C57-EBCE-49DE-B245-B275EF4C2832}" type="pres">
      <dgm:prSet presAssocID="{14154FAE-FD18-4532-949B-3BBF5A325FE5}" presName="hierChild4" presStyleCnt="0"/>
      <dgm:spPr/>
    </dgm:pt>
    <dgm:pt modelId="{AD8AD44C-4443-48A5-B1C4-3D572627DC84}" type="pres">
      <dgm:prSet presAssocID="{748F4171-B07E-43F4-91D4-2E5AEB29BEA8}" presName="Name50" presStyleLbl="parChTrans1D4" presStyleIdx="0" presStyleCnt="1"/>
      <dgm:spPr/>
    </dgm:pt>
    <dgm:pt modelId="{59BDFEDD-3353-4A5D-BDE8-35E1A7FA53BA}" type="pres">
      <dgm:prSet presAssocID="{D978D72C-B826-47A1-B478-0C3038299B96}" presName="hierRoot2" presStyleCnt="0">
        <dgm:presLayoutVars>
          <dgm:hierBranch val="r"/>
        </dgm:presLayoutVars>
      </dgm:prSet>
      <dgm:spPr/>
    </dgm:pt>
    <dgm:pt modelId="{B48ADE67-1D2D-4482-ABDC-6D5D08C3F306}" type="pres">
      <dgm:prSet presAssocID="{D978D72C-B826-47A1-B478-0C3038299B96}" presName="rootComposite" presStyleCnt="0"/>
      <dgm:spPr/>
    </dgm:pt>
    <dgm:pt modelId="{B7A4341A-CE3C-4229-B118-90A51DE01E4D}" type="pres">
      <dgm:prSet presAssocID="{D978D72C-B826-47A1-B478-0C3038299B96}" presName="rootText" presStyleLbl="node4" presStyleIdx="0" presStyleCnt="1">
        <dgm:presLayoutVars>
          <dgm:chPref val="3"/>
        </dgm:presLayoutVars>
      </dgm:prSet>
      <dgm:spPr/>
    </dgm:pt>
    <dgm:pt modelId="{E928AF29-E231-429C-B83C-10F8C71D2ED4}" type="pres">
      <dgm:prSet presAssocID="{D978D72C-B826-47A1-B478-0C3038299B96}" presName="rootConnector" presStyleLbl="node4" presStyleIdx="0" presStyleCnt="1"/>
      <dgm:spPr/>
    </dgm:pt>
    <dgm:pt modelId="{E2C657FB-5131-42EF-9166-5D6034D25466}" type="pres">
      <dgm:prSet presAssocID="{D978D72C-B826-47A1-B478-0C3038299B96}" presName="hierChild4" presStyleCnt="0"/>
      <dgm:spPr/>
    </dgm:pt>
    <dgm:pt modelId="{DFE3F0F1-5749-45F5-8A74-9691388E0AF7}" type="pres">
      <dgm:prSet presAssocID="{D978D72C-B826-47A1-B478-0C3038299B96}" presName="hierChild5" presStyleCnt="0"/>
      <dgm:spPr/>
    </dgm:pt>
    <dgm:pt modelId="{DD060E00-8AC0-4451-93EA-EEFAD60733EF}" type="pres">
      <dgm:prSet presAssocID="{14154FAE-FD18-4532-949B-3BBF5A325FE5}" presName="hierChild5" presStyleCnt="0"/>
      <dgm:spPr/>
    </dgm:pt>
    <dgm:pt modelId="{9D57BBFE-A567-4FAB-B6DC-AEECC4DA4644}" type="pres">
      <dgm:prSet presAssocID="{27B55BC2-3496-4D6F-B51B-348885B3330A}" presName="hierChild5" presStyleCnt="0"/>
      <dgm:spPr/>
    </dgm:pt>
    <dgm:pt modelId="{9FA6F6ED-D5DA-4AC1-AB84-816F9AF66427}" type="pres">
      <dgm:prSet presAssocID="{8A5FE391-4DBC-4C99-A9DF-B3ABE71E09A0}" presName="Name35" presStyleLbl="parChTrans1D2" presStyleIdx="1" presStyleCnt="2"/>
      <dgm:spPr/>
    </dgm:pt>
    <dgm:pt modelId="{11FEDA6F-7C58-4FCD-AE3E-8A3C35480ACA}" type="pres">
      <dgm:prSet presAssocID="{67435039-0561-4BBA-B70F-297047E89B40}" presName="hierRoot2" presStyleCnt="0">
        <dgm:presLayoutVars>
          <dgm:hierBranch/>
        </dgm:presLayoutVars>
      </dgm:prSet>
      <dgm:spPr/>
    </dgm:pt>
    <dgm:pt modelId="{A5E0DD6E-24F4-4D83-921C-89D00BF1BD57}" type="pres">
      <dgm:prSet presAssocID="{67435039-0561-4BBA-B70F-297047E89B40}" presName="rootComposite" presStyleCnt="0"/>
      <dgm:spPr/>
    </dgm:pt>
    <dgm:pt modelId="{119054B6-3508-4DFE-BF62-E7D09A3A2A71}" type="pres">
      <dgm:prSet presAssocID="{67435039-0561-4BBA-B70F-297047E89B40}" presName="rootText" presStyleLbl="node2" presStyleIdx="1" presStyleCnt="2">
        <dgm:presLayoutVars>
          <dgm:chPref val="3"/>
        </dgm:presLayoutVars>
      </dgm:prSet>
      <dgm:spPr/>
    </dgm:pt>
    <dgm:pt modelId="{676A6E97-EB32-4DEE-91A2-2474F788CAB8}" type="pres">
      <dgm:prSet presAssocID="{67435039-0561-4BBA-B70F-297047E89B40}" presName="rootConnector" presStyleLbl="node2" presStyleIdx="1" presStyleCnt="2"/>
      <dgm:spPr/>
    </dgm:pt>
    <dgm:pt modelId="{C822E5C8-ABF6-4593-81E5-4EB9F041CF7E}" type="pres">
      <dgm:prSet presAssocID="{67435039-0561-4BBA-B70F-297047E89B40}" presName="hierChild4" presStyleCnt="0"/>
      <dgm:spPr/>
    </dgm:pt>
    <dgm:pt modelId="{6BE27A8E-9671-4BD7-9233-DF5200F496DF}" type="pres">
      <dgm:prSet presAssocID="{D0E37C7E-0CFE-4EE5-BF56-44B96E41B7B1}" presName="Name35" presStyleLbl="parChTrans1D3" presStyleIdx="1" presStyleCnt="2"/>
      <dgm:spPr/>
    </dgm:pt>
    <dgm:pt modelId="{2D90EE2D-77C7-4F87-931A-C4BCF15C683E}" type="pres">
      <dgm:prSet presAssocID="{FC317647-71BD-4B2E-8CAA-C456BD658F0E}" presName="hierRoot2" presStyleCnt="0">
        <dgm:presLayoutVars>
          <dgm:hierBranch val="r"/>
        </dgm:presLayoutVars>
      </dgm:prSet>
      <dgm:spPr/>
    </dgm:pt>
    <dgm:pt modelId="{5A54130C-17A7-490C-A6F7-05D45553B130}" type="pres">
      <dgm:prSet presAssocID="{FC317647-71BD-4B2E-8CAA-C456BD658F0E}" presName="rootComposite" presStyleCnt="0"/>
      <dgm:spPr/>
    </dgm:pt>
    <dgm:pt modelId="{DF8A12C1-961C-4640-8A7A-57063B34B512}" type="pres">
      <dgm:prSet presAssocID="{FC317647-71BD-4B2E-8CAA-C456BD658F0E}" presName="rootText" presStyleLbl="node3" presStyleIdx="1" presStyleCnt="2">
        <dgm:presLayoutVars>
          <dgm:chPref val="3"/>
        </dgm:presLayoutVars>
      </dgm:prSet>
      <dgm:spPr/>
    </dgm:pt>
    <dgm:pt modelId="{17CD3998-AE6D-4826-A257-BFFFE969039E}" type="pres">
      <dgm:prSet presAssocID="{FC317647-71BD-4B2E-8CAA-C456BD658F0E}" presName="rootConnector" presStyleLbl="node3" presStyleIdx="1" presStyleCnt="2"/>
      <dgm:spPr/>
    </dgm:pt>
    <dgm:pt modelId="{77A7D3FA-40FF-4E46-9057-C6530D1F552E}" type="pres">
      <dgm:prSet presAssocID="{FC317647-71BD-4B2E-8CAA-C456BD658F0E}" presName="hierChild4" presStyleCnt="0"/>
      <dgm:spPr/>
    </dgm:pt>
    <dgm:pt modelId="{D8173F65-124D-467B-858E-DE0C109854BD}" type="pres">
      <dgm:prSet presAssocID="{FC317647-71BD-4B2E-8CAA-C456BD658F0E}" presName="hierChild5" presStyleCnt="0"/>
      <dgm:spPr/>
    </dgm:pt>
    <dgm:pt modelId="{CF6AFF7F-F125-409D-A7FF-E454D6F84E4D}" type="pres">
      <dgm:prSet presAssocID="{67435039-0561-4BBA-B70F-297047E89B40}" presName="hierChild5" presStyleCnt="0"/>
      <dgm:spPr/>
    </dgm:pt>
    <dgm:pt modelId="{6608976B-17BB-495D-8A58-409EFBDEF814}" type="pres">
      <dgm:prSet presAssocID="{D37365EA-0A96-4C19-8BEA-6502322927C0}" presName="hierChild3" presStyleCnt="0"/>
      <dgm:spPr/>
    </dgm:pt>
  </dgm:ptLst>
  <dgm:cxnLst>
    <dgm:cxn modelId="{6F772EAD-F040-4B71-8902-0EAC0B49E38F}" type="presOf" srcId="{D978D72C-B826-47A1-B478-0C3038299B96}" destId="{B7A4341A-CE3C-4229-B118-90A51DE01E4D}" srcOrd="0" destOrd="0" presId="urn:microsoft.com/office/officeart/2005/8/layout/orgChart1"/>
    <dgm:cxn modelId="{993447C9-4ED9-4AF5-BB4D-257E9CAE02C5}" srcId="{27B55BC2-3496-4D6F-B51B-348885B3330A}" destId="{14154FAE-FD18-4532-949B-3BBF5A325FE5}" srcOrd="0" destOrd="0" parTransId="{B12C0FF6-74FD-4E3F-8C24-EDA3A9164A16}" sibTransId="{5F3D189C-96A1-419C-B1D4-3AE8CEBA540A}"/>
    <dgm:cxn modelId="{F1BC7A5E-E11B-4B16-9688-82EFC75B495F}" srcId="{D37365EA-0A96-4C19-8BEA-6502322927C0}" destId="{27B55BC2-3496-4D6F-B51B-348885B3330A}" srcOrd="0" destOrd="0" parTransId="{D6B2A9C7-F13D-4C71-A234-EC1BC1C7E3D8}" sibTransId="{A631BD06-3523-42DD-84A4-6253C62D72A4}"/>
    <dgm:cxn modelId="{D61E1558-C4CA-4CA6-AC6E-A5500BFD03B0}" type="presOf" srcId="{FC317647-71BD-4B2E-8CAA-C456BD658F0E}" destId="{17CD3998-AE6D-4826-A257-BFFFE969039E}" srcOrd="1" destOrd="0" presId="urn:microsoft.com/office/officeart/2005/8/layout/orgChart1"/>
    <dgm:cxn modelId="{6DF15563-2CF4-4BB3-B137-4EBA4BC249B8}" type="presOf" srcId="{14154FAE-FD18-4532-949B-3BBF5A325FE5}" destId="{62E725AA-C09B-4975-87F6-070CB49F718B}" srcOrd="0" destOrd="0" presId="urn:microsoft.com/office/officeart/2005/8/layout/orgChart1"/>
    <dgm:cxn modelId="{66D881FF-0232-40A4-BB4E-0A61DF387B98}" type="presOf" srcId="{D978D72C-B826-47A1-B478-0C3038299B96}" destId="{E928AF29-E231-429C-B83C-10F8C71D2ED4}" srcOrd="1" destOrd="0" presId="urn:microsoft.com/office/officeart/2005/8/layout/orgChart1"/>
    <dgm:cxn modelId="{92112DD2-F89D-4082-838E-B7E80630E6E9}" type="presOf" srcId="{D37365EA-0A96-4C19-8BEA-6502322927C0}" destId="{C33C2717-6032-4F4B-B56B-4054691F45AB}" srcOrd="1" destOrd="0" presId="urn:microsoft.com/office/officeart/2005/8/layout/orgChart1"/>
    <dgm:cxn modelId="{03014779-DCC2-4A8D-B8E7-AA2D41490ED5}" type="presOf" srcId="{67435039-0561-4BBA-B70F-297047E89B40}" destId="{676A6E97-EB32-4DEE-91A2-2474F788CAB8}" srcOrd="1" destOrd="0" presId="urn:microsoft.com/office/officeart/2005/8/layout/orgChart1"/>
    <dgm:cxn modelId="{0F573F51-FA45-4755-8ACC-9D62DFC9E325}" type="presOf" srcId="{B12C0FF6-74FD-4E3F-8C24-EDA3A9164A16}" destId="{952F9EA4-A246-45FB-BC58-C89CB4B71798}" srcOrd="0" destOrd="0" presId="urn:microsoft.com/office/officeart/2005/8/layout/orgChart1"/>
    <dgm:cxn modelId="{98333F80-C69A-4D88-84BA-5B41D344C33D}" srcId="{67435039-0561-4BBA-B70F-297047E89B40}" destId="{FC317647-71BD-4B2E-8CAA-C456BD658F0E}" srcOrd="0" destOrd="0" parTransId="{D0E37C7E-0CFE-4EE5-BF56-44B96E41B7B1}" sibTransId="{0405A27E-7A4A-432D-A1E9-253950D15105}"/>
    <dgm:cxn modelId="{5E606B75-40BE-42E5-8A7F-C1E94EC5A15F}" srcId="{14154FAE-FD18-4532-949B-3BBF5A325FE5}" destId="{D978D72C-B826-47A1-B478-0C3038299B96}" srcOrd="0" destOrd="0" parTransId="{748F4171-B07E-43F4-91D4-2E5AEB29BEA8}" sibTransId="{16D800C4-9795-4EE8-92E6-8991AFC821B3}"/>
    <dgm:cxn modelId="{C4FA9564-ED01-48FA-B6E0-9DE32F9FAC39}" srcId="{D37365EA-0A96-4C19-8BEA-6502322927C0}" destId="{67435039-0561-4BBA-B70F-297047E89B40}" srcOrd="1" destOrd="0" parTransId="{8A5FE391-4DBC-4C99-A9DF-B3ABE71E09A0}" sibTransId="{551E45B7-DD2B-4BE6-9F3E-6D45F0D1DF9E}"/>
    <dgm:cxn modelId="{1BB1E50E-CF46-428D-BE40-900958B41322}" type="presOf" srcId="{27B55BC2-3496-4D6F-B51B-348885B3330A}" destId="{865C5C78-158F-4668-A989-7455D183BB7E}" srcOrd="0" destOrd="0" presId="urn:microsoft.com/office/officeart/2005/8/layout/orgChart1"/>
    <dgm:cxn modelId="{2197BC5B-D64E-4682-878B-F18F1BACBCCA}" type="presOf" srcId="{759C78AA-6940-4BFD-B849-8B8A3FCBC6FB}" destId="{746DB910-B0D0-4F8C-B90D-6626B36E0B49}" srcOrd="0" destOrd="0" presId="urn:microsoft.com/office/officeart/2005/8/layout/orgChart1"/>
    <dgm:cxn modelId="{BD38D650-660F-4E89-82A2-B66A5B82114A}" type="presOf" srcId="{D0E37C7E-0CFE-4EE5-BF56-44B96E41B7B1}" destId="{6BE27A8E-9671-4BD7-9233-DF5200F496DF}" srcOrd="0" destOrd="0" presId="urn:microsoft.com/office/officeart/2005/8/layout/orgChart1"/>
    <dgm:cxn modelId="{4CB02D34-753C-47D3-8109-0868742B6DA1}" type="presOf" srcId="{27B55BC2-3496-4D6F-B51B-348885B3330A}" destId="{7F7E960A-8007-49C0-9FE5-0203EE0D1BDA}" srcOrd="1" destOrd="0" presId="urn:microsoft.com/office/officeart/2005/8/layout/orgChart1"/>
    <dgm:cxn modelId="{75AE6024-37B4-45CE-B988-A21E449A9C03}" type="presOf" srcId="{8A5FE391-4DBC-4C99-A9DF-B3ABE71E09A0}" destId="{9FA6F6ED-D5DA-4AC1-AB84-816F9AF66427}" srcOrd="0" destOrd="0" presId="urn:microsoft.com/office/officeart/2005/8/layout/orgChart1"/>
    <dgm:cxn modelId="{DD50A19A-D910-44F6-8D17-9A7DFDA6A17B}" type="presOf" srcId="{D37365EA-0A96-4C19-8BEA-6502322927C0}" destId="{FC4960D8-41F0-47CE-94A1-692960CD872A}" srcOrd="0" destOrd="0" presId="urn:microsoft.com/office/officeart/2005/8/layout/orgChart1"/>
    <dgm:cxn modelId="{039F1726-82D9-4C92-974E-CBD803C873E2}" type="presOf" srcId="{D6B2A9C7-F13D-4C71-A234-EC1BC1C7E3D8}" destId="{CFA42616-293B-4DEE-AACA-209C6D1EB8E7}" srcOrd="0" destOrd="0" presId="urn:microsoft.com/office/officeart/2005/8/layout/orgChart1"/>
    <dgm:cxn modelId="{9BE2EEEF-342B-425E-BAA9-E6214CCB9B1A}" type="presOf" srcId="{FC317647-71BD-4B2E-8CAA-C456BD658F0E}" destId="{DF8A12C1-961C-4640-8A7A-57063B34B512}" srcOrd="0" destOrd="0" presId="urn:microsoft.com/office/officeart/2005/8/layout/orgChart1"/>
    <dgm:cxn modelId="{4AFA8E33-579C-485D-971C-B3602A3E2B3D}" type="presOf" srcId="{748F4171-B07E-43F4-91D4-2E5AEB29BEA8}" destId="{AD8AD44C-4443-48A5-B1C4-3D572627DC84}" srcOrd="0" destOrd="0" presId="urn:microsoft.com/office/officeart/2005/8/layout/orgChart1"/>
    <dgm:cxn modelId="{921B2617-7825-4FB4-9433-EADB935C49DF}" srcId="{759C78AA-6940-4BFD-B849-8B8A3FCBC6FB}" destId="{D37365EA-0A96-4C19-8BEA-6502322927C0}" srcOrd="0" destOrd="0" parTransId="{58DF85BD-3A5C-439E-8FF3-655CCD9AC6D4}" sibTransId="{5F478F50-255A-4C49-B9C4-A2C6102EF45C}"/>
    <dgm:cxn modelId="{9138A473-1DF2-4F9F-9C2C-05E213EC8DE3}" type="presOf" srcId="{67435039-0561-4BBA-B70F-297047E89B40}" destId="{119054B6-3508-4DFE-BF62-E7D09A3A2A71}" srcOrd="0" destOrd="0" presId="urn:microsoft.com/office/officeart/2005/8/layout/orgChart1"/>
    <dgm:cxn modelId="{1E81F7AC-0163-40F7-9018-2D5CBF0848C1}" type="presOf" srcId="{14154FAE-FD18-4532-949B-3BBF5A325FE5}" destId="{B17568A3-8ADF-4F61-9E7F-EC2ABCFFF03E}" srcOrd="1" destOrd="0" presId="urn:microsoft.com/office/officeart/2005/8/layout/orgChart1"/>
    <dgm:cxn modelId="{142A0892-1AAA-4228-9149-728FAD63E2C4}" type="presParOf" srcId="{746DB910-B0D0-4F8C-B90D-6626B36E0B49}" destId="{526888E2-A094-482E-AAA4-AE11E57BAC22}" srcOrd="0" destOrd="0" presId="urn:microsoft.com/office/officeart/2005/8/layout/orgChart1"/>
    <dgm:cxn modelId="{B577AB7F-41A4-4E41-AF11-564B18E17D0E}" type="presParOf" srcId="{526888E2-A094-482E-AAA4-AE11E57BAC22}" destId="{8CFF4FF9-A6C0-4BDF-876E-E952F67927C9}" srcOrd="0" destOrd="0" presId="urn:microsoft.com/office/officeart/2005/8/layout/orgChart1"/>
    <dgm:cxn modelId="{AC9F3B23-B033-43C0-90D5-507F915B5FEE}" type="presParOf" srcId="{8CFF4FF9-A6C0-4BDF-876E-E952F67927C9}" destId="{FC4960D8-41F0-47CE-94A1-692960CD872A}" srcOrd="0" destOrd="0" presId="urn:microsoft.com/office/officeart/2005/8/layout/orgChart1"/>
    <dgm:cxn modelId="{448050C0-C0E4-4DAB-903E-ABFC8BCA8572}" type="presParOf" srcId="{8CFF4FF9-A6C0-4BDF-876E-E952F67927C9}" destId="{C33C2717-6032-4F4B-B56B-4054691F45AB}" srcOrd="1" destOrd="0" presId="urn:microsoft.com/office/officeart/2005/8/layout/orgChart1"/>
    <dgm:cxn modelId="{811EA5BF-8EFE-46A6-BBC4-9BA82C07E594}" type="presParOf" srcId="{526888E2-A094-482E-AAA4-AE11E57BAC22}" destId="{3AF5C395-9B35-4597-813B-B74FD17F8C45}" srcOrd="1" destOrd="0" presId="urn:microsoft.com/office/officeart/2005/8/layout/orgChart1"/>
    <dgm:cxn modelId="{237DFD39-E8E9-49A7-8FA5-EB9C8CD93159}" type="presParOf" srcId="{3AF5C395-9B35-4597-813B-B74FD17F8C45}" destId="{CFA42616-293B-4DEE-AACA-209C6D1EB8E7}" srcOrd="0" destOrd="0" presId="urn:microsoft.com/office/officeart/2005/8/layout/orgChart1"/>
    <dgm:cxn modelId="{6A1A6FF7-A41A-4F7D-87CA-DA7677F2C8A5}" type="presParOf" srcId="{3AF5C395-9B35-4597-813B-B74FD17F8C45}" destId="{EAA03EFB-994B-499D-80F6-40A97A3ECA12}" srcOrd="1" destOrd="0" presId="urn:microsoft.com/office/officeart/2005/8/layout/orgChart1"/>
    <dgm:cxn modelId="{11F2502C-694A-4F9F-A4BB-C8E0019B37EC}" type="presParOf" srcId="{EAA03EFB-994B-499D-80F6-40A97A3ECA12}" destId="{92C22469-51CA-4473-94E3-50B4F6137465}" srcOrd="0" destOrd="0" presId="urn:microsoft.com/office/officeart/2005/8/layout/orgChart1"/>
    <dgm:cxn modelId="{956FB794-E1EF-4821-AF15-28544065E70A}" type="presParOf" srcId="{92C22469-51CA-4473-94E3-50B4F6137465}" destId="{865C5C78-158F-4668-A989-7455D183BB7E}" srcOrd="0" destOrd="0" presId="urn:microsoft.com/office/officeart/2005/8/layout/orgChart1"/>
    <dgm:cxn modelId="{A5A1EACF-1BA4-4729-B0B9-65753FB17C18}" type="presParOf" srcId="{92C22469-51CA-4473-94E3-50B4F6137465}" destId="{7F7E960A-8007-49C0-9FE5-0203EE0D1BDA}" srcOrd="1" destOrd="0" presId="urn:microsoft.com/office/officeart/2005/8/layout/orgChart1"/>
    <dgm:cxn modelId="{D9969F82-300F-4716-8198-6602A9A5C469}" type="presParOf" srcId="{EAA03EFB-994B-499D-80F6-40A97A3ECA12}" destId="{6EE95AEB-2C13-4813-B144-35AB09DCF535}" srcOrd="1" destOrd="0" presId="urn:microsoft.com/office/officeart/2005/8/layout/orgChart1"/>
    <dgm:cxn modelId="{16E253E4-3657-4E63-993F-7FDA5BAB29AC}" type="presParOf" srcId="{6EE95AEB-2C13-4813-B144-35AB09DCF535}" destId="{952F9EA4-A246-45FB-BC58-C89CB4B71798}" srcOrd="0" destOrd="0" presId="urn:microsoft.com/office/officeart/2005/8/layout/orgChart1"/>
    <dgm:cxn modelId="{D73421DA-C09D-4234-9524-90540A05EAEB}" type="presParOf" srcId="{6EE95AEB-2C13-4813-B144-35AB09DCF535}" destId="{DBE3E170-25F6-44ED-83F3-9C66868BC37D}" srcOrd="1" destOrd="0" presId="urn:microsoft.com/office/officeart/2005/8/layout/orgChart1"/>
    <dgm:cxn modelId="{2C7E756E-DAC5-4156-91C2-3FD5316FA2F1}" type="presParOf" srcId="{DBE3E170-25F6-44ED-83F3-9C66868BC37D}" destId="{7CD4D0F0-88BC-46EA-BEE4-413951F2165B}" srcOrd="0" destOrd="0" presId="urn:microsoft.com/office/officeart/2005/8/layout/orgChart1"/>
    <dgm:cxn modelId="{2E67280C-33CE-44B3-B61E-F75C60940F08}" type="presParOf" srcId="{7CD4D0F0-88BC-46EA-BEE4-413951F2165B}" destId="{62E725AA-C09B-4975-87F6-070CB49F718B}" srcOrd="0" destOrd="0" presId="urn:microsoft.com/office/officeart/2005/8/layout/orgChart1"/>
    <dgm:cxn modelId="{8A663F0C-34D8-42FA-84DF-A9899A7A59FA}" type="presParOf" srcId="{7CD4D0F0-88BC-46EA-BEE4-413951F2165B}" destId="{B17568A3-8ADF-4F61-9E7F-EC2ABCFFF03E}" srcOrd="1" destOrd="0" presId="urn:microsoft.com/office/officeart/2005/8/layout/orgChart1"/>
    <dgm:cxn modelId="{F5BFB6F2-3BF8-49A6-82CA-3AE74EC3B6A1}" type="presParOf" srcId="{DBE3E170-25F6-44ED-83F3-9C66868BC37D}" destId="{A94E8C57-EBCE-49DE-B245-B275EF4C2832}" srcOrd="1" destOrd="0" presId="urn:microsoft.com/office/officeart/2005/8/layout/orgChart1"/>
    <dgm:cxn modelId="{0DE728FE-17A7-4E90-8353-2A37DA33FA59}" type="presParOf" srcId="{A94E8C57-EBCE-49DE-B245-B275EF4C2832}" destId="{AD8AD44C-4443-48A5-B1C4-3D572627DC84}" srcOrd="0" destOrd="0" presId="urn:microsoft.com/office/officeart/2005/8/layout/orgChart1"/>
    <dgm:cxn modelId="{2AFEA382-7268-45A7-BEE1-1FC80F6A378C}" type="presParOf" srcId="{A94E8C57-EBCE-49DE-B245-B275EF4C2832}" destId="{59BDFEDD-3353-4A5D-BDE8-35E1A7FA53BA}" srcOrd="1" destOrd="0" presId="urn:microsoft.com/office/officeart/2005/8/layout/orgChart1"/>
    <dgm:cxn modelId="{96D692FF-AB30-4AFF-8C79-88503C1A1D6D}" type="presParOf" srcId="{59BDFEDD-3353-4A5D-BDE8-35E1A7FA53BA}" destId="{B48ADE67-1D2D-4482-ABDC-6D5D08C3F306}" srcOrd="0" destOrd="0" presId="urn:microsoft.com/office/officeart/2005/8/layout/orgChart1"/>
    <dgm:cxn modelId="{2FC63A67-0292-4BFE-B939-9528885D2C9D}" type="presParOf" srcId="{B48ADE67-1D2D-4482-ABDC-6D5D08C3F306}" destId="{B7A4341A-CE3C-4229-B118-90A51DE01E4D}" srcOrd="0" destOrd="0" presId="urn:microsoft.com/office/officeart/2005/8/layout/orgChart1"/>
    <dgm:cxn modelId="{675F4273-A8B0-4AC7-AC4A-8E032B3E6044}" type="presParOf" srcId="{B48ADE67-1D2D-4482-ABDC-6D5D08C3F306}" destId="{E928AF29-E231-429C-B83C-10F8C71D2ED4}" srcOrd="1" destOrd="0" presId="urn:microsoft.com/office/officeart/2005/8/layout/orgChart1"/>
    <dgm:cxn modelId="{CA087153-9E65-4BD1-833B-9D448EABA0E7}" type="presParOf" srcId="{59BDFEDD-3353-4A5D-BDE8-35E1A7FA53BA}" destId="{E2C657FB-5131-42EF-9166-5D6034D25466}" srcOrd="1" destOrd="0" presId="urn:microsoft.com/office/officeart/2005/8/layout/orgChart1"/>
    <dgm:cxn modelId="{B79318CE-A4B0-472D-B960-D7BADB351F24}" type="presParOf" srcId="{59BDFEDD-3353-4A5D-BDE8-35E1A7FA53BA}" destId="{DFE3F0F1-5749-45F5-8A74-9691388E0AF7}" srcOrd="2" destOrd="0" presId="urn:microsoft.com/office/officeart/2005/8/layout/orgChart1"/>
    <dgm:cxn modelId="{65514BE4-E784-4202-A5F0-3FCE1E197E3B}" type="presParOf" srcId="{DBE3E170-25F6-44ED-83F3-9C66868BC37D}" destId="{DD060E00-8AC0-4451-93EA-EEFAD60733EF}" srcOrd="2" destOrd="0" presId="urn:microsoft.com/office/officeart/2005/8/layout/orgChart1"/>
    <dgm:cxn modelId="{DD31CF45-CFF8-43E1-825A-E90F75584DBE}" type="presParOf" srcId="{EAA03EFB-994B-499D-80F6-40A97A3ECA12}" destId="{9D57BBFE-A567-4FAB-B6DC-AEECC4DA4644}" srcOrd="2" destOrd="0" presId="urn:microsoft.com/office/officeart/2005/8/layout/orgChart1"/>
    <dgm:cxn modelId="{9590C9C7-AEE5-4DB0-9C79-D494A1DE5D21}" type="presParOf" srcId="{3AF5C395-9B35-4597-813B-B74FD17F8C45}" destId="{9FA6F6ED-D5DA-4AC1-AB84-816F9AF66427}" srcOrd="2" destOrd="0" presId="urn:microsoft.com/office/officeart/2005/8/layout/orgChart1"/>
    <dgm:cxn modelId="{8E2396DF-295A-487D-A655-06107817EC71}" type="presParOf" srcId="{3AF5C395-9B35-4597-813B-B74FD17F8C45}" destId="{11FEDA6F-7C58-4FCD-AE3E-8A3C35480ACA}" srcOrd="3" destOrd="0" presId="urn:microsoft.com/office/officeart/2005/8/layout/orgChart1"/>
    <dgm:cxn modelId="{C690656F-1C4D-4835-BCAF-E629CAA5EA97}" type="presParOf" srcId="{11FEDA6F-7C58-4FCD-AE3E-8A3C35480ACA}" destId="{A5E0DD6E-24F4-4D83-921C-89D00BF1BD57}" srcOrd="0" destOrd="0" presId="urn:microsoft.com/office/officeart/2005/8/layout/orgChart1"/>
    <dgm:cxn modelId="{0A92E860-F61C-4EF3-A914-BE69DDD9CADC}" type="presParOf" srcId="{A5E0DD6E-24F4-4D83-921C-89D00BF1BD57}" destId="{119054B6-3508-4DFE-BF62-E7D09A3A2A71}" srcOrd="0" destOrd="0" presId="urn:microsoft.com/office/officeart/2005/8/layout/orgChart1"/>
    <dgm:cxn modelId="{6A030373-EDE7-4D74-9283-08D227C65245}" type="presParOf" srcId="{A5E0DD6E-24F4-4D83-921C-89D00BF1BD57}" destId="{676A6E97-EB32-4DEE-91A2-2474F788CAB8}" srcOrd="1" destOrd="0" presId="urn:microsoft.com/office/officeart/2005/8/layout/orgChart1"/>
    <dgm:cxn modelId="{DD0995C2-90AC-4B35-9F0A-0540BD0F583F}" type="presParOf" srcId="{11FEDA6F-7C58-4FCD-AE3E-8A3C35480ACA}" destId="{C822E5C8-ABF6-4593-81E5-4EB9F041CF7E}" srcOrd="1" destOrd="0" presId="urn:microsoft.com/office/officeart/2005/8/layout/orgChart1"/>
    <dgm:cxn modelId="{C9C596C0-8789-44EC-A12D-E7B5B121782D}" type="presParOf" srcId="{C822E5C8-ABF6-4593-81E5-4EB9F041CF7E}" destId="{6BE27A8E-9671-4BD7-9233-DF5200F496DF}" srcOrd="0" destOrd="0" presId="urn:microsoft.com/office/officeart/2005/8/layout/orgChart1"/>
    <dgm:cxn modelId="{6B89C156-C7EC-4129-B7C1-79F73C616900}" type="presParOf" srcId="{C822E5C8-ABF6-4593-81E5-4EB9F041CF7E}" destId="{2D90EE2D-77C7-4F87-931A-C4BCF15C683E}" srcOrd="1" destOrd="0" presId="urn:microsoft.com/office/officeart/2005/8/layout/orgChart1"/>
    <dgm:cxn modelId="{C8A8916C-8BA3-47B0-B0CC-2BA74AFAED35}" type="presParOf" srcId="{2D90EE2D-77C7-4F87-931A-C4BCF15C683E}" destId="{5A54130C-17A7-490C-A6F7-05D45553B130}" srcOrd="0" destOrd="0" presId="urn:microsoft.com/office/officeart/2005/8/layout/orgChart1"/>
    <dgm:cxn modelId="{6B0B206E-E124-45DE-94A5-B7058923969B}" type="presParOf" srcId="{5A54130C-17A7-490C-A6F7-05D45553B130}" destId="{DF8A12C1-961C-4640-8A7A-57063B34B512}" srcOrd="0" destOrd="0" presId="urn:microsoft.com/office/officeart/2005/8/layout/orgChart1"/>
    <dgm:cxn modelId="{D5D1E767-F1AE-49BD-AAB2-D4095B6CC19C}" type="presParOf" srcId="{5A54130C-17A7-490C-A6F7-05D45553B130}" destId="{17CD3998-AE6D-4826-A257-BFFFE969039E}" srcOrd="1" destOrd="0" presId="urn:microsoft.com/office/officeart/2005/8/layout/orgChart1"/>
    <dgm:cxn modelId="{119D7E34-ED54-4215-A10E-041A87F267E0}" type="presParOf" srcId="{2D90EE2D-77C7-4F87-931A-C4BCF15C683E}" destId="{77A7D3FA-40FF-4E46-9057-C6530D1F552E}" srcOrd="1" destOrd="0" presId="urn:microsoft.com/office/officeart/2005/8/layout/orgChart1"/>
    <dgm:cxn modelId="{EF902F49-7BDA-4FC4-AB89-50957FC50A66}" type="presParOf" srcId="{2D90EE2D-77C7-4F87-931A-C4BCF15C683E}" destId="{D8173F65-124D-467B-858E-DE0C109854BD}" srcOrd="2" destOrd="0" presId="urn:microsoft.com/office/officeart/2005/8/layout/orgChart1"/>
    <dgm:cxn modelId="{8F981036-A0FC-4775-A0AB-7A37714CFCF8}" type="presParOf" srcId="{11FEDA6F-7C58-4FCD-AE3E-8A3C35480ACA}" destId="{CF6AFF7F-F125-409D-A7FF-E454D6F84E4D}" srcOrd="2" destOrd="0" presId="urn:microsoft.com/office/officeart/2005/8/layout/orgChart1"/>
    <dgm:cxn modelId="{55A50029-A104-4C0B-9599-25AB715082BD}" type="presParOf" srcId="{526888E2-A094-482E-AAA4-AE11E57BAC22}" destId="{6608976B-17BB-495D-8A58-409EFBDEF8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27F139F-8ED5-4479-8CA7-B5558933E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77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81121-DCF2-468E-9B70-9BF1D41AA1A8}" type="slidenum">
              <a:rPr lang="en-US"/>
              <a:pPr/>
              <a:t>1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E8103-4546-4228-8628-CFEFBEF3E39E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92A3D-2777-44A6-A3AD-828260DB25DB}" type="slidenum">
              <a:rPr lang="en-US"/>
              <a:pPr/>
              <a:t>11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12698-A5EC-4448-9DE1-7BA3795A5143}" type="slidenum">
              <a:rPr lang="en-US"/>
              <a:pPr/>
              <a:t>12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2F865-9925-497F-81FB-7156AFD78825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80483-F618-4B72-B889-9D89704BBE3C}" type="slidenum">
              <a:rPr lang="en-US"/>
              <a:pPr/>
              <a:t>14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DF63F-1386-402E-8946-1D98B2052E4C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0BFD7-A65B-47B4-A68A-8CD5851F32D7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72346-DFF3-4E16-854C-E75FD2CD9400}" type="slidenum">
              <a:rPr lang="en-US"/>
              <a:pPr/>
              <a:t>17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F8577-3A3F-4A9D-90EA-F9EAB83813A3}" type="slidenum">
              <a:rPr lang="en-US"/>
              <a:pPr/>
              <a:t>18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834DF-43FA-4F50-BED0-46FBBD7CC939}" type="slidenum">
              <a:rPr lang="en-US"/>
              <a:pPr/>
              <a:t>19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1FCFB-1992-48EE-B656-FF80B2702A2F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6C2C0-CB7F-4854-ADA1-D1A21AA99322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8E99E-32A4-4370-BD1E-56ADC208A747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38669-5A35-49BE-A81A-C9BDA848C89D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B68B8-8D25-4B78-B5DD-A8F3B957B1A9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F9E18-DD87-4B74-A508-098F10403D42}" type="slidenum">
              <a:rPr lang="en-US"/>
              <a:pPr/>
              <a:t>6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1D0BC-FEFE-4514-9EF1-23E55DE37EBC}" type="slidenum">
              <a:rPr lang="en-US"/>
              <a:pPr/>
              <a:t>7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B0DFA-7401-4B86-88E3-E55949DC25A7}" type="slidenum">
              <a:rPr lang="en-US"/>
              <a:pPr/>
              <a:t>8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4155F-7888-447E-9654-893B890AF42E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6E401E-9736-4027-858B-39909EF490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35C3-CD79-46B3-9F7D-30C043EBD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7815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49FE5-AA61-446A-A233-B9D0A3924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674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E378D8-6D20-4793-A60B-E7CD8514E8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0071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B0F25F-0847-4801-BD4F-08CC34DAE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8991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C57B58-5D5A-45BC-AA53-28C6B337F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585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87FB4-9A0D-4B6B-84A6-515925B68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190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4B5A9-5479-4D04-803A-0E8D37C84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0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FAE5F-A509-4777-895E-84D2FD67B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181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17558-B0F3-4EBD-A680-4889E378E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869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8BCF7-CEBA-423E-BE71-CCAE351094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591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0B385-9F9E-4AF0-82ED-103F5ED778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542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D8BF1-458A-45A3-8A2E-83EB962DC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581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0B660-D97F-43F0-9016-4BC30DAC4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990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3B587B-A432-4146-829F-D86F588D76B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/>
              <a:t>THE CONSTITUTION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ARTICLE 1 CONGRESS AND THE LEGISLATIVE BRANCH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SENATE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Members of the Senate elected originally by the State Legislatures and not directly elected by the people.</a:t>
            </a:r>
          </a:p>
          <a:p>
            <a:r>
              <a:rPr lang="en-US"/>
              <a:t>1913—17</a:t>
            </a:r>
            <a:r>
              <a:rPr lang="en-US" baseline="30000"/>
              <a:t>th</a:t>
            </a:r>
            <a:r>
              <a:rPr lang="en-US"/>
              <a:t> Amendment changed this.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1268" name="Picture 4" descr="100_1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25975"/>
            <a:ext cx="29749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100_0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POWERS of CONGRESS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Grouped into 3 major categories:</a:t>
            </a:r>
          </a:p>
          <a:p>
            <a:pPr lvl="1"/>
            <a:r>
              <a:rPr lang="en-US"/>
              <a:t>Delegated</a:t>
            </a:r>
          </a:p>
          <a:p>
            <a:pPr lvl="1"/>
            <a:r>
              <a:rPr lang="en-US"/>
              <a:t>Implied</a:t>
            </a:r>
          </a:p>
          <a:p>
            <a:pPr lvl="1"/>
            <a:r>
              <a:rPr lang="en-US"/>
              <a:t>Nonlegislative</a:t>
            </a:r>
          </a:p>
        </p:txBody>
      </p:sp>
      <p:pic>
        <p:nvPicPr>
          <p:cNvPr id="16389" name="Picture 5" descr="100_26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133600"/>
            <a:ext cx="457835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POWERS of CONGRESS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Delegated Powers</a:t>
            </a:r>
          </a:p>
          <a:p>
            <a:pPr lvl="1">
              <a:lnSpc>
                <a:spcPct val="90000"/>
              </a:lnSpc>
            </a:pPr>
            <a:r>
              <a:rPr lang="en-US"/>
              <a:t>Borrowing Power</a:t>
            </a:r>
          </a:p>
          <a:p>
            <a:pPr lvl="1">
              <a:lnSpc>
                <a:spcPct val="90000"/>
              </a:lnSpc>
            </a:pPr>
            <a:r>
              <a:rPr lang="en-US"/>
              <a:t>Power to Tax</a:t>
            </a:r>
          </a:p>
          <a:p>
            <a:pPr lvl="1">
              <a:lnSpc>
                <a:spcPct val="90000"/>
              </a:lnSpc>
            </a:pPr>
            <a:r>
              <a:rPr lang="en-US"/>
              <a:t>Commerce Power</a:t>
            </a:r>
          </a:p>
          <a:p>
            <a:pPr lvl="1">
              <a:lnSpc>
                <a:spcPct val="90000"/>
              </a:lnSpc>
            </a:pPr>
            <a:r>
              <a:rPr lang="en-US"/>
              <a:t>Currency Power</a:t>
            </a:r>
          </a:p>
          <a:p>
            <a:pPr lvl="1">
              <a:lnSpc>
                <a:spcPct val="90000"/>
              </a:lnSpc>
            </a:pPr>
            <a:r>
              <a:rPr lang="en-US"/>
              <a:t>Bankruptcies</a:t>
            </a:r>
          </a:p>
          <a:p>
            <a:pPr lvl="1">
              <a:lnSpc>
                <a:spcPct val="90000"/>
              </a:lnSpc>
            </a:pPr>
            <a:r>
              <a:rPr lang="en-US"/>
              <a:t>War Powers</a:t>
            </a:r>
          </a:p>
          <a:p>
            <a:pPr lvl="1">
              <a:lnSpc>
                <a:spcPct val="90000"/>
              </a:lnSpc>
            </a:pPr>
            <a:r>
              <a:rPr lang="en-US"/>
              <a:t>Other Delegated Powers</a:t>
            </a:r>
          </a:p>
        </p:txBody>
      </p:sp>
      <p:pic>
        <p:nvPicPr>
          <p:cNvPr id="18436" name="Picture 4" descr="j0297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212850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j01493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1981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j0149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2111375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POWERS of CONGRESS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/>
              <a:t>Implied</a:t>
            </a:r>
          </a:p>
          <a:p>
            <a:pPr lvl="1"/>
            <a:r>
              <a:rPr lang="en-US"/>
              <a:t>Those not stated specifically in the Constitution but considered as reasonable offshoots of delegated powers.</a:t>
            </a:r>
          </a:p>
          <a:p>
            <a:pPr lvl="2"/>
            <a:r>
              <a:rPr lang="en-US"/>
              <a:t>The Elastic Clause gives Congress authority to pass laws it deems “necessary and proper” to carry out its specified functions.</a:t>
            </a:r>
          </a:p>
          <a:p>
            <a:pPr lvl="2"/>
            <a:r>
              <a:rPr lang="en-US"/>
              <a:t>The Supreme Court gives the government very broad powers with The Elastic Clause.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POWERS of CONGRESS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/>
              <a:t>Nonlegislative</a:t>
            </a:r>
          </a:p>
          <a:p>
            <a:pPr lvl="1"/>
            <a:r>
              <a:rPr lang="en-US" sz="2400"/>
              <a:t>Propose amendments</a:t>
            </a:r>
          </a:p>
          <a:p>
            <a:pPr lvl="1"/>
            <a:r>
              <a:rPr lang="en-US" sz="2400"/>
              <a:t>Admit new States to the Union</a:t>
            </a:r>
          </a:p>
          <a:p>
            <a:pPr lvl="1"/>
            <a:r>
              <a:rPr lang="en-US" sz="2400"/>
              <a:t>Approve key presidential appointments and treaties</a:t>
            </a:r>
          </a:p>
          <a:p>
            <a:pPr lvl="1"/>
            <a:r>
              <a:rPr lang="en-US" sz="2400"/>
              <a:t>Impeachment</a:t>
            </a:r>
          </a:p>
          <a:p>
            <a:pPr lvl="1"/>
            <a:r>
              <a:rPr lang="en-US" sz="2400"/>
              <a:t>Investigation and Oversight</a:t>
            </a:r>
          </a:p>
          <a:p>
            <a:pPr lvl="1"/>
            <a:r>
              <a:rPr lang="en-US" sz="2400"/>
              <a:t>House’s selection of a President if no candidate receives a majority of the electoral vote*</a:t>
            </a:r>
          </a:p>
        </p:txBody>
      </p:sp>
      <p:pic>
        <p:nvPicPr>
          <p:cNvPr id="20484" name="Picture 4" descr="j0408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981075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j04084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930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j0408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1293813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j04082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7452">
            <a:off x="7848600" y="2590800"/>
            <a:ext cx="787400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j04083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9302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ELECTION OF 1824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209800" cy="4495800"/>
          </a:xfrm>
        </p:spPr>
        <p:txBody>
          <a:bodyPr/>
          <a:lstStyle/>
          <a:p>
            <a:r>
              <a:rPr lang="en-US" sz="2000"/>
              <a:t>A presidential candidate needed 131 electoral votes to win.</a:t>
            </a:r>
          </a:p>
          <a:p>
            <a:r>
              <a:rPr lang="en-US" sz="2000"/>
              <a:t>There were 4 candidates running for President.</a:t>
            </a:r>
          </a:p>
          <a:p>
            <a:r>
              <a:rPr lang="en-US" sz="2000"/>
              <a:t>Andrew Jackson also won the most popular votes.</a:t>
            </a:r>
          </a:p>
        </p:txBody>
      </p:sp>
      <p:graphicFrame>
        <p:nvGraphicFramePr>
          <p:cNvPr id="34849" name="Group 33"/>
          <p:cNvGraphicFramePr>
            <a:graphicFrameLocks noGrp="1"/>
          </p:cNvGraphicFramePr>
          <p:nvPr>
            <p:ph sz="half" idx="2"/>
          </p:nvPr>
        </p:nvGraphicFramePr>
        <p:xfrm>
          <a:off x="3429000" y="1981200"/>
          <a:ext cx="5029200" cy="4248150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</a:tblGrid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CANDIDATES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#ELECTORAL VOTES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ANDREW JACKSON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 QUINCY ADAMS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WILLIAM CRAWFORD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HENRY CLAY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/>
          <a:lstStyle/>
          <a:p>
            <a:r>
              <a:rPr lang="en-US" b="1"/>
              <a:t>WHAT CONGRESS CAN’T DO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Suspend habeas corpus</a:t>
            </a:r>
          </a:p>
          <a:p>
            <a:r>
              <a:rPr lang="en-US"/>
              <a:t>Bill of attainder or ex post facto</a:t>
            </a:r>
          </a:p>
          <a:p>
            <a:r>
              <a:rPr lang="en-US"/>
              <a:t>Flat tax on a person</a:t>
            </a:r>
          </a:p>
          <a:p>
            <a:r>
              <a:rPr lang="en-US"/>
              <a:t>Tax products sent from a state</a:t>
            </a:r>
          </a:p>
          <a:p>
            <a:r>
              <a:rPr lang="en-US"/>
              <a:t>Favor one state over another</a:t>
            </a:r>
          </a:p>
          <a:p>
            <a:r>
              <a:rPr lang="en-US"/>
              <a:t>Hide spending from the people</a:t>
            </a:r>
          </a:p>
          <a:p>
            <a:r>
              <a:rPr lang="en-US"/>
              <a:t>Give titles of nobility or receive any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STATES CAN’T DO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Make a treaty with another nation</a:t>
            </a:r>
          </a:p>
          <a:p>
            <a:pPr>
              <a:lnSpc>
                <a:spcPct val="80000"/>
              </a:lnSpc>
            </a:pPr>
            <a:r>
              <a:rPr lang="en-US" sz="2000"/>
              <a:t>Give its people the right to fight against other nations</a:t>
            </a:r>
          </a:p>
          <a:p>
            <a:pPr>
              <a:lnSpc>
                <a:spcPct val="80000"/>
              </a:lnSpc>
            </a:pPr>
            <a:r>
              <a:rPr lang="en-US" sz="2000"/>
              <a:t>Have its own money</a:t>
            </a:r>
          </a:p>
          <a:p>
            <a:pPr>
              <a:lnSpc>
                <a:spcPct val="80000"/>
              </a:lnSpc>
            </a:pPr>
            <a:r>
              <a:rPr lang="en-US" sz="2000"/>
              <a:t>Use anything but gold and silver for coins</a:t>
            </a:r>
          </a:p>
          <a:p>
            <a:pPr>
              <a:lnSpc>
                <a:spcPct val="80000"/>
              </a:lnSpc>
            </a:pPr>
            <a:r>
              <a:rPr lang="en-US" sz="2000"/>
              <a:t>Condemn a person to death w/o a jury trial and witnesses</a:t>
            </a:r>
          </a:p>
          <a:p>
            <a:pPr>
              <a:lnSpc>
                <a:spcPct val="80000"/>
              </a:lnSpc>
            </a:pPr>
            <a:r>
              <a:rPr lang="en-US" sz="2000"/>
              <a:t>Punish someone for something not wrong when they did it</a:t>
            </a:r>
          </a:p>
          <a:p>
            <a:pPr>
              <a:lnSpc>
                <a:spcPct val="80000"/>
              </a:lnSpc>
            </a:pPr>
            <a:r>
              <a:rPr lang="en-US" sz="2000"/>
              <a:t>Wipe out written agreements made in the right way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Give a person a noble title</a:t>
            </a:r>
          </a:p>
          <a:p>
            <a:pPr>
              <a:lnSpc>
                <a:spcPct val="80000"/>
              </a:lnSpc>
            </a:pPr>
            <a:r>
              <a:rPr lang="en-US" sz="2000"/>
              <a:t>Unless Congress agrees, place tax on imported/exported goods</a:t>
            </a:r>
          </a:p>
          <a:p>
            <a:pPr>
              <a:lnSpc>
                <a:spcPct val="80000"/>
              </a:lnSpc>
            </a:pPr>
            <a:r>
              <a:rPr lang="en-US" sz="2000"/>
              <a:t>Tax ships</a:t>
            </a:r>
          </a:p>
          <a:p>
            <a:pPr>
              <a:lnSpc>
                <a:spcPct val="80000"/>
              </a:lnSpc>
            </a:pPr>
            <a:r>
              <a:rPr lang="en-US" sz="2000"/>
              <a:t>Keep an army (except state militia)</a:t>
            </a:r>
          </a:p>
          <a:p>
            <a:pPr>
              <a:lnSpc>
                <a:spcPct val="80000"/>
              </a:lnSpc>
            </a:pPr>
            <a:r>
              <a:rPr lang="en-US" sz="2000"/>
              <a:t>Keep warships in peacetime</a:t>
            </a:r>
          </a:p>
          <a:p>
            <a:pPr>
              <a:lnSpc>
                <a:spcPct val="80000"/>
              </a:lnSpc>
            </a:pPr>
            <a:r>
              <a:rPr lang="en-US" sz="2000"/>
              <a:t>Make agreements with another state or nation unless Congress agrees</a:t>
            </a:r>
          </a:p>
          <a:p>
            <a:pPr>
              <a:lnSpc>
                <a:spcPct val="80000"/>
              </a:lnSpc>
            </a:pPr>
            <a:r>
              <a:rPr lang="en-US" sz="2000"/>
              <a:t>Go to war (unless attacked and cannot delay fighting)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1" build="p"/>
      <p:bldP spid="3994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LEADERSHIP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Congress has developed 4 types of structure to organize its work:</a:t>
            </a:r>
          </a:p>
          <a:p>
            <a:pPr lvl="1"/>
            <a:r>
              <a:rPr lang="en-US"/>
              <a:t>The party leadership</a:t>
            </a:r>
          </a:p>
          <a:p>
            <a:pPr lvl="1"/>
            <a:r>
              <a:rPr lang="en-US"/>
              <a:t>The committee system</a:t>
            </a:r>
          </a:p>
          <a:p>
            <a:pPr lvl="1"/>
            <a:r>
              <a:rPr lang="en-US"/>
              <a:t>Caucuses</a:t>
            </a:r>
          </a:p>
          <a:p>
            <a:pPr lvl="1"/>
            <a:r>
              <a:rPr lang="en-US"/>
              <a:t>The support agencies</a:t>
            </a:r>
          </a:p>
        </p:txBody>
      </p:sp>
      <p:pic>
        <p:nvPicPr>
          <p:cNvPr id="21508" name="Picture 4" descr="j03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200400"/>
            <a:ext cx="16986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LEADERSHIP</a:t>
            </a:r>
          </a:p>
        </p:txBody>
      </p:sp>
      <p:grpSp>
        <p:nvGrpSpPr>
          <p:cNvPr id="2" name="SmartArt Placeholder 22533"/>
          <p:cNvGrpSpPr>
            <a:grpSpLocks/>
          </p:cNvGrpSpPr>
          <p:nvPr/>
        </p:nvGrpSpPr>
        <p:grpSpPr bwMode="auto">
          <a:xfrm>
            <a:off x="685800" y="1981200"/>
            <a:ext cx="7772400" cy="4114800"/>
            <a:chOff x="432" y="1248"/>
            <a:chExt cx="1872" cy="1584"/>
          </a:xfrm>
        </p:grpSpPr>
        <p:graphicFrame>
          <p:nvGraphicFramePr>
            <p:cNvPr id="3" name="Diagram 2"/>
            <p:cNvGraphicFramePr/>
            <p:nvPr/>
          </p:nvGraphicFramePr>
          <p:xfrm>
            <a:off x="432" y="1248"/>
            <a:ext cx="1872" cy="15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22559" name="_s1028"/>
            <p:cNvCxnSpPr>
              <a:cxnSpLocks noChangeShapeType="1"/>
            </p:cNvCxnSpPr>
            <p:nvPr/>
          </p:nvCxnSpPr>
          <p:spPr bwMode="auto">
            <a:xfrm flipV="1">
              <a:off x="1864" y="2392"/>
              <a:ext cx="90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STRUCTURE and POWERS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981200"/>
            <a:ext cx="4343400" cy="4114800"/>
          </a:xfrm>
        </p:spPr>
        <p:txBody>
          <a:bodyPr/>
          <a:lstStyle/>
          <a:p>
            <a:r>
              <a:rPr lang="en-US" sz="3000"/>
              <a:t>The Founders intended Congress—with its bicameral structure and many powers—to lead the judicial and executive branches.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81200"/>
            <a:ext cx="3200400" cy="4114800"/>
          </a:xfrm>
        </p:spPr>
        <p:txBody>
          <a:bodyPr/>
          <a:lstStyle/>
          <a:p>
            <a:r>
              <a:rPr lang="en-US" sz="2400"/>
              <a:t>Article 1 Sec. 1</a:t>
            </a:r>
          </a:p>
          <a:p>
            <a:pPr lvl="1">
              <a:buFontTx/>
              <a:buNone/>
            </a:pPr>
            <a:r>
              <a:rPr lang="en-US" sz="2000" i="1"/>
              <a:t>“All legislative</a:t>
            </a:r>
          </a:p>
          <a:p>
            <a:pPr lvl="1">
              <a:buFontTx/>
              <a:buNone/>
            </a:pPr>
            <a:r>
              <a:rPr lang="en-US" sz="2000" i="1"/>
              <a:t>powers herein shall</a:t>
            </a:r>
          </a:p>
          <a:p>
            <a:pPr lvl="1">
              <a:buFontTx/>
              <a:buNone/>
            </a:pPr>
            <a:r>
              <a:rPr lang="en-US" sz="2000" i="1"/>
              <a:t>be vested in a</a:t>
            </a:r>
          </a:p>
          <a:p>
            <a:pPr lvl="1">
              <a:buFontTx/>
              <a:buNone/>
            </a:pPr>
            <a:r>
              <a:rPr lang="en-US" sz="2000" i="1"/>
              <a:t>Congress of the</a:t>
            </a:r>
          </a:p>
          <a:p>
            <a:pPr lvl="1">
              <a:buFontTx/>
              <a:buNone/>
            </a:pPr>
            <a:r>
              <a:rPr lang="en-US" sz="2000" i="1"/>
              <a:t>United States, which</a:t>
            </a:r>
          </a:p>
          <a:p>
            <a:pPr lvl="1">
              <a:buFontTx/>
              <a:buNone/>
            </a:pPr>
            <a:r>
              <a:rPr lang="en-US" sz="2000" i="1"/>
              <a:t>shall consist of a</a:t>
            </a:r>
          </a:p>
          <a:p>
            <a:pPr lvl="1">
              <a:buFontTx/>
              <a:buNone/>
            </a:pPr>
            <a:r>
              <a:rPr lang="en-US" sz="2000" i="1"/>
              <a:t>Senate and House</a:t>
            </a:r>
          </a:p>
          <a:p>
            <a:pPr lvl="1">
              <a:buFontTx/>
              <a:buNone/>
            </a:pPr>
            <a:r>
              <a:rPr lang="en-US" sz="2000" i="1"/>
              <a:t>of Representatives.”</a:t>
            </a:r>
          </a:p>
        </p:txBody>
      </p:sp>
      <p:pic>
        <p:nvPicPr>
          <p:cNvPr id="6149" name="Picture 5" descr="100_26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4808538"/>
            <a:ext cx="15367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LEADERSHIP</a:t>
            </a:r>
          </a:p>
        </p:txBody>
      </p:sp>
      <p:sp>
        <p:nvSpPr>
          <p:cNvPr id="24613" name="AutoShape 37"/>
          <p:cNvSpPr>
            <a:spLocks noChangeArrowheads="1"/>
          </p:cNvSpPr>
          <p:nvPr/>
        </p:nvSpPr>
        <p:spPr bwMode="auto">
          <a:xfrm>
            <a:off x="2667000" y="3048000"/>
            <a:ext cx="1219200" cy="12192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MAJORITY </a:t>
            </a:r>
          </a:p>
          <a:p>
            <a:pPr algn="ctr"/>
            <a:r>
              <a:rPr lang="en-US" sz="1800"/>
              <a:t>LEADER</a:t>
            </a:r>
          </a:p>
        </p:txBody>
      </p:sp>
      <p:sp>
        <p:nvSpPr>
          <p:cNvPr id="24614" name="AutoShape 38"/>
          <p:cNvSpPr>
            <a:spLocks noChangeArrowheads="1"/>
          </p:cNvSpPr>
          <p:nvPr/>
        </p:nvSpPr>
        <p:spPr bwMode="auto">
          <a:xfrm>
            <a:off x="4724400" y="1600200"/>
            <a:ext cx="1828800" cy="1143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PRESIDENT </a:t>
            </a:r>
          </a:p>
          <a:p>
            <a:pPr algn="ctr"/>
            <a:r>
              <a:rPr lang="en-US" sz="2000"/>
              <a:t>PRO TEMPORE</a:t>
            </a:r>
          </a:p>
        </p:txBody>
      </p:sp>
      <p:sp>
        <p:nvSpPr>
          <p:cNvPr id="24615" name="AutoShape 39"/>
          <p:cNvSpPr>
            <a:spLocks noChangeArrowheads="1"/>
          </p:cNvSpPr>
          <p:nvPr/>
        </p:nvSpPr>
        <p:spPr bwMode="auto">
          <a:xfrm>
            <a:off x="2362200" y="1600200"/>
            <a:ext cx="1828800" cy="1143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PRESIDENT OF </a:t>
            </a:r>
          </a:p>
          <a:p>
            <a:pPr algn="ctr"/>
            <a:r>
              <a:rPr lang="en-US" sz="2000"/>
              <a:t>THE SENATE</a:t>
            </a:r>
          </a:p>
        </p:txBody>
      </p:sp>
      <p:sp>
        <p:nvSpPr>
          <p:cNvPr id="24616" name="AutoShape 40"/>
          <p:cNvSpPr>
            <a:spLocks noChangeArrowheads="1"/>
          </p:cNvSpPr>
          <p:nvPr/>
        </p:nvSpPr>
        <p:spPr bwMode="auto">
          <a:xfrm>
            <a:off x="5029200" y="3048000"/>
            <a:ext cx="1219200" cy="12192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MINORITY</a:t>
            </a:r>
          </a:p>
          <a:p>
            <a:pPr algn="ctr"/>
            <a:r>
              <a:rPr lang="en-US" sz="1800"/>
              <a:t> LEADER</a:t>
            </a:r>
          </a:p>
        </p:txBody>
      </p:sp>
      <p:sp>
        <p:nvSpPr>
          <p:cNvPr id="24617" name="AutoShape 41"/>
          <p:cNvSpPr>
            <a:spLocks noChangeArrowheads="1"/>
          </p:cNvSpPr>
          <p:nvPr/>
        </p:nvSpPr>
        <p:spPr bwMode="auto">
          <a:xfrm>
            <a:off x="2667000" y="4572000"/>
            <a:ext cx="1219200" cy="1143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MAJORITY </a:t>
            </a:r>
          </a:p>
          <a:p>
            <a:pPr algn="ctr"/>
            <a:r>
              <a:rPr lang="en-US" sz="1800"/>
              <a:t>WHIPS</a:t>
            </a:r>
          </a:p>
        </p:txBody>
      </p:sp>
      <p:sp>
        <p:nvSpPr>
          <p:cNvPr id="24618" name="AutoShape 42"/>
          <p:cNvSpPr>
            <a:spLocks noChangeArrowheads="1"/>
          </p:cNvSpPr>
          <p:nvPr/>
        </p:nvSpPr>
        <p:spPr bwMode="auto">
          <a:xfrm>
            <a:off x="5029200" y="4572000"/>
            <a:ext cx="1219200" cy="1143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MINORITY </a:t>
            </a:r>
          </a:p>
          <a:p>
            <a:pPr algn="ctr"/>
            <a:r>
              <a:rPr lang="en-US" sz="1800"/>
              <a:t>WHIPS</a:t>
            </a:r>
          </a:p>
        </p:txBody>
      </p:sp>
      <p:sp>
        <p:nvSpPr>
          <p:cNvPr id="24619" name="AutoShape 43"/>
          <p:cNvSpPr>
            <a:spLocks noChangeArrowheads="1"/>
          </p:cNvSpPr>
          <p:nvPr/>
        </p:nvSpPr>
        <p:spPr bwMode="auto">
          <a:xfrm>
            <a:off x="3657600" y="5943600"/>
            <a:ext cx="1600200" cy="8382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SENATE </a:t>
            </a:r>
          </a:p>
          <a:p>
            <a:pPr algn="ctr"/>
            <a:r>
              <a:rPr lang="en-US" sz="1800"/>
              <a:t>BODY</a:t>
            </a:r>
          </a:p>
        </p:txBody>
      </p:sp>
      <p:cxnSp>
        <p:nvCxnSpPr>
          <p:cNvPr id="24630" name="AutoShape 54"/>
          <p:cNvCxnSpPr>
            <a:cxnSpLocks noChangeShapeType="1"/>
            <a:stCxn id="24615" idx="2"/>
            <a:endCxn id="24613" idx="0"/>
          </p:cNvCxnSpPr>
          <p:nvPr/>
        </p:nvCxnSpPr>
        <p:spPr bwMode="auto">
          <a:xfrm>
            <a:off x="3276600" y="2743200"/>
            <a:ext cx="0" cy="304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31" name="AutoShape 55"/>
          <p:cNvCxnSpPr>
            <a:cxnSpLocks noChangeShapeType="1"/>
          </p:cNvCxnSpPr>
          <p:nvPr/>
        </p:nvCxnSpPr>
        <p:spPr bwMode="auto">
          <a:xfrm>
            <a:off x="5638800" y="2743200"/>
            <a:ext cx="0" cy="304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32" name="AutoShape 56"/>
          <p:cNvCxnSpPr>
            <a:cxnSpLocks noChangeShapeType="1"/>
          </p:cNvCxnSpPr>
          <p:nvPr/>
        </p:nvCxnSpPr>
        <p:spPr bwMode="auto">
          <a:xfrm>
            <a:off x="3276600" y="4267200"/>
            <a:ext cx="0" cy="304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33" name="AutoShape 57"/>
          <p:cNvCxnSpPr>
            <a:cxnSpLocks noChangeShapeType="1"/>
          </p:cNvCxnSpPr>
          <p:nvPr/>
        </p:nvCxnSpPr>
        <p:spPr bwMode="auto">
          <a:xfrm>
            <a:off x="5638800" y="4267200"/>
            <a:ext cx="0" cy="304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34" name="AutoShape 58"/>
          <p:cNvCxnSpPr>
            <a:cxnSpLocks noChangeShapeType="1"/>
            <a:stCxn id="24617" idx="2"/>
            <a:endCxn id="24619" idx="1"/>
          </p:cNvCxnSpPr>
          <p:nvPr/>
        </p:nvCxnSpPr>
        <p:spPr bwMode="auto">
          <a:xfrm rot="16200000" flipH="1">
            <a:off x="3143250" y="5848350"/>
            <a:ext cx="647700" cy="3810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35" name="AutoShape 59"/>
          <p:cNvCxnSpPr>
            <a:cxnSpLocks noChangeShapeType="1"/>
            <a:stCxn id="24618" idx="2"/>
            <a:endCxn id="24619" idx="3"/>
          </p:cNvCxnSpPr>
          <p:nvPr/>
        </p:nvCxnSpPr>
        <p:spPr bwMode="auto">
          <a:xfrm rot="5400000">
            <a:off x="5124450" y="5848350"/>
            <a:ext cx="647700" cy="3810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STRUCTURE of CONGRESS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With whom did America imitate its Congressional structure?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2209800"/>
          </a:xfrm>
        </p:spPr>
        <p:txBody>
          <a:bodyPr/>
          <a:lstStyle/>
          <a:p>
            <a:r>
              <a:rPr lang="en-US"/>
              <a:t>Britain:</a:t>
            </a:r>
          </a:p>
          <a:p>
            <a:pPr lvl="1"/>
            <a:r>
              <a:rPr lang="en-US"/>
              <a:t>Parliament has two houses: the House of Lords and the House of Commons</a:t>
            </a:r>
          </a:p>
        </p:txBody>
      </p:sp>
      <p:pic>
        <p:nvPicPr>
          <p:cNvPr id="7174" name="Picture 6" descr="100_05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4191000"/>
            <a:ext cx="351948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/>
              <a:t>HOUSE OF REPRESENTATIVES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HofR=population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Every voter in the country should be equally represented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Big states receive more representation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was the plan for the big/small states?</a:t>
            </a:r>
          </a:p>
          <a:p>
            <a:pPr>
              <a:lnSpc>
                <a:spcPct val="90000"/>
              </a:lnSpc>
            </a:pPr>
            <a:r>
              <a:rPr lang="en-US" sz="2400"/>
              <a:t>The original House had 65 representatives, but increased as the country grew.</a:t>
            </a:r>
          </a:p>
          <a:p>
            <a:pPr>
              <a:lnSpc>
                <a:spcPct val="90000"/>
              </a:lnSpc>
            </a:pPr>
            <a:r>
              <a:rPr lang="en-US" sz="2400"/>
              <a:t>Reapportionment Act of 1929 the size was capped at 435, with every state being allowed at least one representative.</a:t>
            </a:r>
          </a:p>
          <a:p>
            <a:pPr>
              <a:lnSpc>
                <a:spcPct val="90000"/>
              </a:lnSpc>
            </a:pPr>
            <a:r>
              <a:rPr lang="en-US" sz="2400"/>
              <a:t>Population now=295+million=one representative for every 624,000+ people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b="1"/>
              <a:t>HOUSE of REPRESENTATIVES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752600"/>
            <a:ext cx="3810000" cy="4114800"/>
          </a:xfrm>
        </p:spPr>
        <p:txBody>
          <a:bodyPr/>
          <a:lstStyle/>
          <a:p>
            <a:r>
              <a:rPr lang="en-US" sz="2400"/>
              <a:t>The number of representatives from each state depends on the number of people in that state. </a:t>
            </a:r>
          </a:p>
          <a:p>
            <a:r>
              <a:rPr lang="en-US" sz="2400"/>
              <a:t>When was the first census taken?</a:t>
            </a:r>
          </a:p>
          <a:p>
            <a:endParaRPr lang="en-US" sz="240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828800"/>
            <a:ext cx="3810000" cy="4114800"/>
          </a:xfrm>
        </p:spPr>
        <p:txBody>
          <a:bodyPr/>
          <a:lstStyle/>
          <a:p>
            <a:r>
              <a:rPr lang="en-US" sz="2400"/>
              <a:t>Article 1 Sec. 2</a:t>
            </a:r>
          </a:p>
          <a:p>
            <a:pPr lvl="1">
              <a:buFontTx/>
              <a:buNone/>
            </a:pPr>
            <a:r>
              <a:rPr lang="en-US" sz="2000" i="1"/>
              <a:t>“The actual enumeration</a:t>
            </a:r>
          </a:p>
          <a:p>
            <a:pPr lvl="1">
              <a:buFontTx/>
              <a:buNone/>
            </a:pPr>
            <a:r>
              <a:rPr lang="en-US" sz="2000" i="1"/>
              <a:t>shall be made within</a:t>
            </a:r>
          </a:p>
          <a:p>
            <a:pPr lvl="1">
              <a:buFontTx/>
              <a:buNone/>
            </a:pPr>
            <a:r>
              <a:rPr lang="en-US" sz="2000" i="1"/>
              <a:t>three years after the first</a:t>
            </a:r>
          </a:p>
          <a:p>
            <a:pPr lvl="1">
              <a:buFontTx/>
              <a:buNone/>
            </a:pPr>
            <a:r>
              <a:rPr lang="en-US" sz="2000" i="1"/>
              <a:t>meeting of the Congress</a:t>
            </a:r>
          </a:p>
          <a:p>
            <a:pPr lvl="1">
              <a:buFontTx/>
              <a:buNone/>
            </a:pPr>
            <a:r>
              <a:rPr lang="en-US" sz="2000" i="1"/>
              <a:t>of the United States, and</a:t>
            </a:r>
          </a:p>
          <a:p>
            <a:pPr lvl="1">
              <a:buFontTx/>
              <a:buNone/>
            </a:pPr>
            <a:r>
              <a:rPr lang="en-US" sz="2000" i="1"/>
              <a:t>within every subsequent</a:t>
            </a:r>
          </a:p>
          <a:p>
            <a:pPr lvl="1">
              <a:buFontTx/>
              <a:buNone/>
            </a:pPr>
            <a:r>
              <a:rPr lang="en-US" sz="2000" i="1"/>
              <a:t>term of ten years, in such</a:t>
            </a:r>
          </a:p>
          <a:p>
            <a:pPr lvl="1">
              <a:buFontTx/>
              <a:buNone/>
            </a:pPr>
            <a:r>
              <a:rPr lang="en-US" sz="2000" i="1"/>
              <a:t>manner as they shall by</a:t>
            </a:r>
          </a:p>
          <a:p>
            <a:pPr lvl="1">
              <a:buFontTx/>
              <a:buNone/>
            </a:pPr>
            <a:r>
              <a:rPr lang="en-US" sz="2000" i="1"/>
              <a:t>law direct.”</a:t>
            </a:r>
          </a:p>
        </p:txBody>
      </p:sp>
      <p:pic>
        <p:nvPicPr>
          <p:cNvPr id="31749" name="Picture 5" descr="100_25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b="1"/>
              <a:t>HOUSE OF REPRESENTATIVES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/>
              <a:t>Qualifications</a:t>
            </a:r>
          </a:p>
          <a:p>
            <a:pPr lvl="1">
              <a:lnSpc>
                <a:spcPct val="90000"/>
              </a:lnSpc>
            </a:pPr>
            <a:r>
              <a:rPr lang="en-US"/>
              <a:t>Age:	25</a:t>
            </a:r>
          </a:p>
          <a:p>
            <a:pPr lvl="1">
              <a:lnSpc>
                <a:spcPct val="90000"/>
              </a:lnSpc>
            </a:pPr>
            <a:r>
              <a:rPr lang="en-US"/>
              <a:t>Years of Citizenship:	7 years</a:t>
            </a:r>
          </a:p>
          <a:p>
            <a:pPr lvl="1">
              <a:lnSpc>
                <a:spcPct val="90000"/>
              </a:lnSpc>
            </a:pPr>
            <a:r>
              <a:rPr lang="en-US"/>
              <a:t>Length of Term:	2 years</a:t>
            </a:r>
          </a:p>
          <a:p>
            <a:pPr lvl="1">
              <a:lnSpc>
                <a:spcPct val="90000"/>
              </a:lnSpc>
            </a:pPr>
            <a:r>
              <a:rPr lang="en-US"/>
              <a:t>Number of Terms:   unlimited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Article 1 Sec. 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“No person shall be 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Representative who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shall not have attained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to the age of twenty-five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years, and been seven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years a citizen of the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United States, and who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shall not, when elected,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be an inhabitant of that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State in which he shall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be chosen.”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SENATE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States equally represented with 2 Senators each.</a:t>
            </a:r>
          </a:p>
          <a:p>
            <a:r>
              <a:rPr lang="en-US"/>
              <a:t>Why?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/>
          <a:p>
            <a:r>
              <a:rPr lang="en-US" sz="2400"/>
              <a:t>One reason is sovereignty, or the fierce sense that each state stands on its own.</a:t>
            </a:r>
          </a:p>
          <a:p>
            <a:r>
              <a:rPr lang="en-US" sz="2400"/>
              <a:t>Each state should be recognized as an equal to all other states regardless of population or geographic size.</a:t>
            </a:r>
          </a:p>
        </p:txBody>
      </p:sp>
      <p:pic>
        <p:nvPicPr>
          <p:cNvPr id="12294" name="Picture 6" descr="100_09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SENATE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200"/>
              <a:t>Qualifications</a:t>
            </a:r>
          </a:p>
          <a:p>
            <a:pPr lvl="1"/>
            <a:r>
              <a:rPr lang="en-US"/>
              <a:t>Age:	30</a:t>
            </a:r>
          </a:p>
          <a:p>
            <a:pPr lvl="1"/>
            <a:r>
              <a:rPr lang="en-US"/>
              <a:t>Years of Citizenship:	9 years</a:t>
            </a:r>
          </a:p>
          <a:p>
            <a:pPr lvl="1"/>
            <a:r>
              <a:rPr lang="en-US"/>
              <a:t>Length of Term:	6 years</a:t>
            </a:r>
          </a:p>
          <a:p>
            <a:pPr lvl="1"/>
            <a:r>
              <a:rPr lang="en-US"/>
              <a:t>Number of Terms:   unlimited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Article 1 Sec. 3</a:t>
            </a:r>
          </a:p>
          <a:p>
            <a:pPr lvl="1">
              <a:buFontTx/>
              <a:buNone/>
            </a:pPr>
            <a:r>
              <a:rPr lang="en-US" sz="2000" i="1"/>
              <a:t>“No person shall be a</a:t>
            </a:r>
          </a:p>
          <a:p>
            <a:pPr lvl="1">
              <a:buFontTx/>
              <a:buNone/>
            </a:pPr>
            <a:r>
              <a:rPr lang="en-US" sz="2000" i="1"/>
              <a:t>Senator who shall not</a:t>
            </a:r>
          </a:p>
          <a:p>
            <a:pPr lvl="1">
              <a:buFontTx/>
              <a:buNone/>
            </a:pPr>
            <a:r>
              <a:rPr lang="en-US" sz="2000" i="1"/>
              <a:t>have attained to the age</a:t>
            </a:r>
          </a:p>
          <a:p>
            <a:pPr lvl="1">
              <a:buFontTx/>
              <a:buNone/>
            </a:pPr>
            <a:r>
              <a:rPr lang="en-US" sz="2000" i="1"/>
              <a:t>of thirty years, and been</a:t>
            </a:r>
          </a:p>
          <a:p>
            <a:pPr lvl="1">
              <a:buFontTx/>
              <a:buNone/>
            </a:pPr>
            <a:r>
              <a:rPr lang="en-US" sz="2000" i="1"/>
              <a:t>nine years a citizen of the</a:t>
            </a:r>
          </a:p>
          <a:p>
            <a:pPr lvl="1">
              <a:buFontTx/>
              <a:buNone/>
            </a:pPr>
            <a:r>
              <a:rPr lang="en-US" sz="2000" i="1"/>
              <a:t>United States, and who</a:t>
            </a:r>
          </a:p>
          <a:p>
            <a:pPr lvl="1">
              <a:buFontTx/>
              <a:buNone/>
            </a:pPr>
            <a:r>
              <a:rPr lang="en-US" sz="2000" i="1"/>
              <a:t>shall not, when elected,</a:t>
            </a:r>
          </a:p>
          <a:p>
            <a:pPr lvl="1">
              <a:buFontTx/>
              <a:buNone/>
            </a:pPr>
            <a:r>
              <a:rPr lang="en-US" sz="2000" i="1"/>
              <a:t>be an inhabitant of that</a:t>
            </a:r>
          </a:p>
          <a:p>
            <a:pPr lvl="1">
              <a:buFontTx/>
              <a:buNone/>
            </a:pPr>
            <a:r>
              <a:rPr lang="en-US" sz="2000" i="1"/>
              <a:t>State for which he shall</a:t>
            </a:r>
          </a:p>
          <a:p>
            <a:pPr lvl="1">
              <a:buFontTx/>
              <a:buNone/>
            </a:pPr>
            <a:r>
              <a:rPr lang="en-US" sz="2000" i="1"/>
              <a:t>be chosen.”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STRUCTURE of CONGRESS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Founders clearly wanted the House of Representatives to be the lower house and the Senate to be the upper.  </a:t>
            </a:r>
          </a:p>
          <a:p>
            <a:r>
              <a:rPr lang="en-US"/>
              <a:t>What did the Founders do to insure that the Senate would be considered the upper house?</a:t>
            </a:r>
          </a:p>
        </p:txBody>
      </p:sp>
      <p:pic>
        <p:nvPicPr>
          <p:cNvPr id="15364" name="Picture 4" descr="so0062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3355">
            <a:off x="7543800" y="5105400"/>
            <a:ext cx="1250950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</Template>
  <TotalTime>1282</TotalTime>
  <Words>871</Words>
  <Application>Microsoft Office PowerPoint</Application>
  <PresentationFormat>On-screen Show (4:3)</PresentationFormat>
  <Paragraphs>199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Wingdings</vt:lpstr>
      <vt:lpstr>Project Overview</vt:lpstr>
      <vt:lpstr>THE CONSTITUTION</vt:lpstr>
      <vt:lpstr>STRUCTURE and POWERS</vt:lpstr>
      <vt:lpstr>STRUCTURE of CONGRESS</vt:lpstr>
      <vt:lpstr>HOUSE OF REPRESENTATIVES</vt:lpstr>
      <vt:lpstr>HOUSE of REPRESENTATIVES</vt:lpstr>
      <vt:lpstr>HOUSE OF REPRESENTATIVES</vt:lpstr>
      <vt:lpstr>SENATE</vt:lpstr>
      <vt:lpstr>SENATE</vt:lpstr>
      <vt:lpstr>STRUCTURE of CONGRESS</vt:lpstr>
      <vt:lpstr>SENATE</vt:lpstr>
      <vt:lpstr>POWERS of CONGRESS</vt:lpstr>
      <vt:lpstr>POWERS of CONGRESS</vt:lpstr>
      <vt:lpstr>POWERS of CONGRESS</vt:lpstr>
      <vt:lpstr>POWERS of CONGRESS</vt:lpstr>
      <vt:lpstr>ELECTION OF 1824</vt:lpstr>
      <vt:lpstr>WHAT CONGRESS CAN’T DO</vt:lpstr>
      <vt:lpstr>WHAT STATES CAN’T DO</vt:lpstr>
      <vt:lpstr>LEADERSHIP</vt:lpstr>
      <vt:lpstr>LEADERSHIP</vt:lpstr>
      <vt:lpstr>LEADERSHIP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Leslie Tate</dc:creator>
  <cp:lastModifiedBy>.</cp:lastModifiedBy>
  <cp:revision>11</cp:revision>
  <dcterms:created xsi:type="dcterms:W3CDTF">2006-09-23T02:23:52Z</dcterms:created>
  <dcterms:modified xsi:type="dcterms:W3CDTF">2011-09-16T16:12:08Z</dcterms:modified>
</cp:coreProperties>
</file>