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96" r:id="rId5"/>
    <p:sldId id="290" r:id="rId6"/>
    <p:sldId id="294" r:id="rId7"/>
    <p:sldId id="291" r:id="rId8"/>
    <p:sldId id="292" r:id="rId9"/>
    <p:sldId id="297" r:id="rId10"/>
    <p:sldId id="289" r:id="rId11"/>
    <p:sldId id="293" r:id="rId12"/>
  </p:sldIdLst>
  <p:sldSz cx="9144000" cy="6858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79428" autoAdjust="0"/>
  </p:normalViewPr>
  <p:slideViewPr>
    <p:cSldViewPr>
      <p:cViewPr varScale="1">
        <p:scale>
          <a:sx n="58" d="100"/>
          <a:sy n="58" d="100"/>
        </p:scale>
        <p:origin x="-17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059"/>
            <a:ext cx="2971800" cy="465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7059"/>
            <a:ext cx="2971800" cy="465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46A911F-8143-4D22-943A-EA3A9BE29E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772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1725" y="698500"/>
            <a:ext cx="465455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25118"/>
            <a:ext cx="5486400" cy="4190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7059"/>
            <a:ext cx="2971800" cy="465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47059"/>
            <a:ext cx="2971800" cy="465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6A3B83-1BE5-4EA3-804B-88A984C6B1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548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D5D942-FAC3-4506-8867-89B31143CC5E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7C0E38-7D13-4B37-A1A2-1035AC5F766D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22F747-AB6A-4A99-99FE-28AB067AC66A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000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358865-90E4-43C4-B8E3-298B0980F353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6A3B83-1BE5-4EA3-804B-88A984C6B14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6A3B83-1BE5-4EA3-804B-88A984C6B14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6A3B83-1BE5-4EA3-804B-88A984C6B14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6A3B83-1BE5-4EA3-804B-88A984C6B14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6A3B83-1BE5-4EA3-804B-88A984C6B14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7C0E38-7D13-4B37-A1A2-1035AC5F766D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2356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56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171C7-F58F-4AD4-B0C9-0A9942772A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88533-B680-49F4-8931-0EE3FE40B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69EF6-92CD-4E6B-962C-B9BA17F45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CB1A9-7079-4C3B-96A5-32A00D158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86E35-F471-47A3-AF11-296B23E05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5B509-A80F-42E8-8CC3-0810D7F69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C249F-2EB1-4AA4-B2EC-8B9A88AFC6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5AAC4-AFB4-4F4B-ACCA-4BE6C8ACB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C5E9D-EFC2-40E5-A952-7BD89A495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CE6B9-F443-419E-B170-953582BAC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E1D08-780C-4283-A566-543C99347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35665-0666-4C56-97C9-1D6E00404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80B04-E15E-4D23-A27D-C9A0469A3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AF4ED-B25C-40E3-BDED-275E3F610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22531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2532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2533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2534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2535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F53F8F2C-C18A-40D6-B6E2-940DD70E7B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a.org/careers/resources/guides/careers.asp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a.org/careers/resources/guides/careers.aspx?item=2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video.about.com/careerplanning/Careers-for-Psychology-Majors.ht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a.org/about/division/index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Do Psychologists Do?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Unit 1</a:t>
            </a:r>
          </a:p>
          <a:p>
            <a:pPr eaLnBrk="1" hangingPunct="1"/>
            <a:r>
              <a:rPr lang="en-US" dirty="0" smtClean="0"/>
              <a:t>Lesson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Closure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What’s the difference between research and applied psychology?  Provide an example of each from today’s lesson.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Homework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See board!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Objectives: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Students will recognize that psychology has many subfields that emphasize both research and application of psychological issues.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Warm Up: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Why did you sign up </a:t>
            </a:r>
            <a:r>
              <a:rPr lang="en-US" dirty="0" smtClean="0"/>
              <a:t>to take a psychology course?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kind of work do psychologists do?</a:t>
            </a:r>
          </a:p>
          <a:p>
            <a:r>
              <a:rPr lang="en-US" dirty="0" smtClean="0"/>
              <a:t>Where do psychologists work?</a:t>
            </a:r>
          </a:p>
          <a:p>
            <a:r>
              <a:rPr lang="en-US" dirty="0" smtClean="0"/>
              <a:t>What’s </a:t>
            </a:r>
            <a:r>
              <a:rPr lang="en-US" dirty="0" smtClean="0"/>
              <a:t>the difference between a psychologist and a psychiatrist?</a:t>
            </a:r>
          </a:p>
          <a:p>
            <a:r>
              <a:rPr lang="en-US" dirty="0" smtClean="0"/>
              <a:t>What’s the difference between a school guidance counselor and a psychologist?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kind of work do psychologists do?</a:t>
            </a:r>
          </a:p>
          <a:p>
            <a:pPr lvl="1"/>
            <a:r>
              <a:rPr lang="en-US" dirty="0" smtClean="0"/>
              <a:t>3 </a:t>
            </a:r>
            <a:r>
              <a:rPr lang="en-US" dirty="0" smtClean="0"/>
              <a:t>classifications:</a:t>
            </a:r>
          </a:p>
          <a:p>
            <a:pPr lvl="2"/>
            <a:r>
              <a:rPr lang="en-US" dirty="0" smtClean="0"/>
              <a:t>Practitioners</a:t>
            </a:r>
          </a:p>
          <a:p>
            <a:pPr lvl="2"/>
            <a:r>
              <a:rPr lang="en-US" dirty="0" smtClean="0"/>
              <a:t>Academics</a:t>
            </a:r>
          </a:p>
          <a:p>
            <a:pPr lvl="2"/>
            <a:r>
              <a:rPr lang="en-US" dirty="0" smtClean="0"/>
              <a:t>Researchers</a:t>
            </a:r>
          </a:p>
          <a:p>
            <a:r>
              <a:rPr lang="en-US" dirty="0" smtClean="0"/>
              <a:t>Where do </a:t>
            </a:r>
            <a:r>
              <a:rPr lang="en-US" dirty="0" smtClean="0">
                <a:hlinkClick r:id="rId3"/>
              </a:rPr>
              <a:t>psychologists work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Hospitals, universities, labs, private practice, schools, </a:t>
            </a:r>
            <a:r>
              <a:rPr lang="en-US" dirty="0" err="1" smtClean="0"/>
              <a:t>govt</a:t>
            </a:r>
            <a:r>
              <a:rPr lang="en-US" dirty="0" smtClean="0"/>
              <a:t> agencies, businesses, correctional facilities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Difference b</a:t>
            </a:r>
            <a:r>
              <a:rPr lang="en-US" sz="2800" dirty="0" smtClean="0"/>
              <a:t>etween</a:t>
            </a:r>
            <a:r>
              <a:rPr lang="en-US" sz="2800" dirty="0" smtClean="0"/>
              <a:t> </a:t>
            </a:r>
            <a:r>
              <a:rPr lang="en-US" sz="2800" dirty="0" smtClean="0"/>
              <a:t>psychologist &amp; psychiatrist?</a:t>
            </a:r>
          </a:p>
          <a:p>
            <a:pPr lvl="1"/>
            <a:r>
              <a:rPr lang="en-US" sz="2400" dirty="0" smtClean="0"/>
              <a:t>Psychologist – PhD in psych</a:t>
            </a:r>
          </a:p>
          <a:p>
            <a:pPr lvl="1"/>
            <a:r>
              <a:rPr lang="en-US" sz="2400" dirty="0" smtClean="0"/>
              <a:t>Psychiatrist – MD, can Rx </a:t>
            </a:r>
            <a:r>
              <a:rPr lang="en-US" sz="2400" dirty="0" smtClean="0"/>
              <a:t>meds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sz="2800" dirty="0" smtClean="0"/>
              <a:t>Difference b/t school guidance counselor and psychologist?</a:t>
            </a:r>
          </a:p>
          <a:p>
            <a:pPr lvl="1"/>
            <a:r>
              <a:rPr lang="en-US" sz="2400" dirty="0" smtClean="0"/>
              <a:t>Counselor – Ed background, Master’s </a:t>
            </a:r>
          </a:p>
          <a:p>
            <a:pPr lvl="1"/>
            <a:r>
              <a:rPr lang="en-US" sz="2400" dirty="0" smtClean="0"/>
              <a:t>Psychologist – Advanced degree in psych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Handout – What Do Psych’s Do?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A: Review special </a:t>
            </a:r>
            <a:r>
              <a:rPr lang="en-US" dirty="0" smtClean="0">
                <a:hlinkClick r:id="rId3"/>
              </a:rPr>
              <a:t>fields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Research: Study to know more (basic science).</a:t>
            </a:r>
          </a:p>
          <a:p>
            <a:r>
              <a:rPr lang="en-US" dirty="0" smtClean="0"/>
              <a:t>Applied: Use what we know to solve problems.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Activity– What Do Psych’s Do?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B: Partner Activity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PART C: Individual Completion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video.about.com/careerplanning/Careers-for-Psychology-Majors.htm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Explore!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Visit </a:t>
            </a:r>
            <a:r>
              <a:rPr lang="en-US" b="1" dirty="0" smtClean="0">
                <a:hlinkClick r:id="rId2"/>
              </a:rPr>
              <a:t>http</a:t>
            </a:r>
            <a:r>
              <a:rPr lang="en-US" b="1" dirty="0">
                <a:hlinkClick r:id="rId2"/>
              </a:rPr>
              <a:t>://</a:t>
            </a:r>
            <a:r>
              <a:rPr lang="en-US" b="1" dirty="0" smtClean="0">
                <a:hlinkClick r:id="rId2"/>
              </a:rPr>
              <a:t>www.apa.org/about/division/index.aspx</a:t>
            </a:r>
            <a:endParaRPr lang="en-US" b="1" dirty="0" smtClean="0"/>
          </a:p>
          <a:p>
            <a:pPr marL="0" indent="0">
              <a:buNone/>
            </a:pPr>
            <a:endParaRPr lang="en-US" sz="1000" b="1" dirty="0"/>
          </a:p>
          <a:p>
            <a:r>
              <a:rPr lang="en-US" dirty="0" smtClean="0"/>
              <a:t>Select &amp; view the websites for </a:t>
            </a:r>
            <a:r>
              <a:rPr lang="en-US" b="1" dirty="0" smtClean="0"/>
              <a:t>5</a:t>
            </a:r>
            <a:r>
              <a:rPr lang="en-US" dirty="0" smtClean="0"/>
              <a:t> of the 56 divisions (by # or topic) that you find intriguing – what do these psychologists do?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Share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79342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he History of Psycholog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282</Words>
  <Application>Microsoft Office PowerPoint</Application>
  <PresentationFormat>On-screen Show (4:3)</PresentationFormat>
  <Paragraphs>63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The History of Psychology</vt:lpstr>
      <vt:lpstr>What Do Psychologists Do?</vt:lpstr>
      <vt:lpstr>Objectives: </vt:lpstr>
      <vt:lpstr>Warm Up: </vt:lpstr>
      <vt:lpstr>BRAINSTORM!</vt:lpstr>
      <vt:lpstr>BRAINSTORM!</vt:lpstr>
      <vt:lpstr>BRAINSTORM!</vt:lpstr>
      <vt:lpstr>Handout – What Do Psych’s Do?</vt:lpstr>
      <vt:lpstr>Activity– What Do Psych’s Do?</vt:lpstr>
      <vt:lpstr>Explore!</vt:lpstr>
      <vt:lpstr>Closure</vt:lpstr>
      <vt:lpstr>Homework</vt:lpstr>
    </vt:vector>
  </TitlesOfParts>
  <Company>School District of Springfield Twp.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Psychologists Do?</dc:title>
  <dc:creator>fusarelli</dc:creator>
  <cp:lastModifiedBy>Windows User</cp:lastModifiedBy>
  <cp:revision>11</cp:revision>
  <dcterms:created xsi:type="dcterms:W3CDTF">2010-06-22T01:16:48Z</dcterms:created>
  <dcterms:modified xsi:type="dcterms:W3CDTF">2014-02-05T02:07:43Z</dcterms:modified>
</cp:coreProperties>
</file>